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F%D0%B8%D1%81%D0%BE%D0%BA_%D0%BB%D1%91%D1%82%D1%87%D0%B8%D0%BA%D0%BE%D0%B2-%D0%BA%D0%BE%D1%81%D0%BC%D0%BE%D0%BD%D0%B0%D0%B2%D1%82%D0%BE%D0%B2_%D0%A1%D0%A1%D0%A1%D0%A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3%D0%B5%D1%80%D0%BE%D0%B9_%D0%A1%D0%BE%D0%B2%D0%B5%D1%82%D1%81%D0%BA%D0%BE%D0%B3%D0%BE_%D0%A1%D0%BE%D1%8E%D0%B7%D0%B0" TargetMode="External"/><Relationship Id="rId4" Type="http://schemas.openxmlformats.org/officeDocument/2006/relationships/hyperlink" Target="https://ru.wikipedia.org/wiki/%D0%92%D1%8B%D1%85%D0%BE%D0%B4_%D0%B2_%D0%BE%D1%82%D0%BA%D1%80%D1%8B%D1%82%D1%8B%D0%B9_%D0%BA%D0%BE%D1%81%D0%BC%D0%BE%D1%8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Умер Алексей Леонов — первый человек, вышедший в открытый космос —  Петропавловск New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836712"/>
            <a:ext cx="6610350" cy="52673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188640"/>
            <a:ext cx="8170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Алексей Архипович Леонов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космонавт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2" y="6396335"/>
            <a:ext cx="4105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Подготовила Соболева О. </a:t>
            </a:r>
            <a:r>
              <a:rPr lang="ru-RU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В.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3453942" cy="5803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499992" y="1268760"/>
            <a:ext cx="41764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  <a:hlinkClick r:id="rId3" tooltip="Список лётчиков-космонавтов СССР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tooltip="Список лётчиков-космонавтов СССР"/>
              </a:rPr>
              <a:t>Лётчик-космонавт СССР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№ 11, 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первый человек, 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tooltip="Выход в открытый космос"/>
              </a:rPr>
              <a:t>вышедший в открытый космос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Дважды 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Герой Советского Союза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ез имени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08720"/>
            <a:ext cx="3852230" cy="4280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932039" y="476672"/>
            <a:ext cx="396044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1965 год   первый в мире выход в открытый космос на корабле </a:t>
            </a:r>
          </a:p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«Восход  2»</a:t>
            </a:r>
          </a:p>
          <a:p>
            <a:endPara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6165304"/>
            <a:ext cx="7850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9 часов утра 2 минуты 18 марта   вышел на 12 минут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Награжден многими наградами СССР, Российской Федерации и мира</a:t>
            </a: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7128793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416824" cy="477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95536" y="5657671"/>
            <a:ext cx="874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Создавал почтовые марки как художник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2356769" cy="631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0" name="Picture 4" descr="https://upload.wikimedia.org/wikipedia/ru/thumb/f/f3/%D0%9C%D0%BE%D0%BD%D1%83%D0%BC%D0%B5%D0%BD%D1%82_%C2%AB%D0%97%D0%B5%D0%BC%D0%BB%D1%8F%D0%BA%D0%B0%D0%BC-%D0%BA%D0%BE%D1%81%D0%BC%D0%BE%D0%BD%D0%B0%D0%B2%D1%82%D0%B0%D0%BC%C2%BB_%D0%B2_%D0%9A%D0%B0%D0%BB%D0%B8%D0%BD%D0%B8%D0%BD%D0%B3%D1%80%D0%B0%D0%B4%D0%B5.JPG/140px-%D0%9C%D0%BE%D0%BD%D1%83%D0%BC%D0%B5%D0%BD%D1%82_%C2%AB%D0%97%D0%B5%D0%BC%D0%BB%D1%8F%D0%BA%D0%B0%D0%BC-%D0%BA%D0%BE%D1%81%D0%BC%D0%BE%D0%BD%D0%B0%D0%B2%D1%82%D0%B0%D0%BC%C2%BB_%D0%B2_%D0%9A%D0%B0%D0%BB%D0%B8%D0%BD%D0%B8%D0%BD%D0%B3%D1%80%D0%B0%D0%B4%D0%B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32656"/>
            <a:ext cx="3133700" cy="3357536"/>
          </a:xfrm>
          <a:prstGeom prst="rect">
            <a:avLst/>
          </a:prstGeom>
          <a:noFill/>
        </p:spPr>
      </p:pic>
      <p:pic>
        <p:nvPicPr>
          <p:cNvPr id="19462" name="Picture 6" descr="https://upload.wikimedia.org/wikipedia/commons/thumb/7/7e/%D0%91%D1%8E%D1%81%D1%82_%D0%9B%D0%B5%D0%BE%D0%BD%D0%BE%D0%B2%D0%B0_29.08.2016_%C2%A9_Nick_Patrin.jpg/150px-%D0%91%D1%8E%D1%81%D1%82_%D0%9B%D0%B5%D0%BE%D0%BD%D0%BE%D0%B2%D0%B0_29.08.2016_%C2%A9_Nick_Patri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933056"/>
            <a:ext cx="4176464" cy="2784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52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Награжден многими наградами СССР, Российской Федерации и мира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13</cp:revision>
  <dcterms:created xsi:type="dcterms:W3CDTF">2020-11-08T10:46:21Z</dcterms:created>
  <dcterms:modified xsi:type="dcterms:W3CDTF">2021-11-03T12:59:24Z</dcterms:modified>
</cp:coreProperties>
</file>