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60648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800" dirty="0" smtClean="0">
                <a:solidFill>
                  <a:srgbClr val="FF0000"/>
                </a:solidFill>
                <a:latin typeface="Arial Black" pitchFamily="34" charset="0"/>
              </a:rPr>
              <a:t>Космические достижения СССР и           России</a:t>
            </a:r>
            <a:endParaRPr lang="ru-RU" sz="4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37298" y="4725144"/>
            <a:ext cx="31951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Подготовила:</a:t>
            </a:r>
            <a:endParaRPr lang="ru-RU" sz="28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Соболева О. </a:t>
            </a:r>
            <a:r>
              <a:rPr lang="ru-RU" sz="2800" smtClean="0">
                <a:solidFill>
                  <a:srgbClr val="002060"/>
                </a:solidFill>
                <a:latin typeface="Arial Black" pitchFamily="34" charset="0"/>
              </a:rPr>
              <a:t>В.</a:t>
            </a:r>
            <a:endParaRPr lang="ru-RU" sz="2800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5122" name="Picture 2" descr="Человек и космос – три реалии» — Русское Космическое Обществ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4783162" cy="4783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www.tadviser.ru/images/4/4e/IMG_20210401_142859_5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985" y="-387424"/>
            <a:ext cx="9149985" cy="6862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www.tadviser.ru/images/3/31/IMG_20210329_064653_4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2656"/>
            <a:ext cx="7603673" cy="550133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5805264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Первая женщина-космонавт Валентина Терешкова, Алтайский край, 1963 год.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www.tadviser.ru/images/8/89/IMG_20210121_211453_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620688"/>
            <a:ext cx="6769596" cy="561221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6027003"/>
            <a:ext cx="63594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Алексей Леонов вышел с корабля 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`Восход-2` в открытый космос 1965</a:t>
            </a:r>
          </a:p>
        </p:txBody>
      </p:sp>
      <p:pic>
        <p:nvPicPr>
          <p:cNvPr id="23556" name="Picture 4" descr="Космонавт Леонов Алексей Архипович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2697300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Владивосток | Россия и космос сегодня: Программы, цели, достижения -  БезФорма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8666733" cy="487265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9" y="188640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Цели исследования космоса сегодня – 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оборона страны, проведение исследований и добыча полезных ресурсов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Константин Циолковс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Константин Циолковс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Константин Циолковск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8640"/>
            <a:ext cx="5914628" cy="533499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2239" y="5373216"/>
            <a:ext cx="80169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Циолковский 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Константин Эдуардович, 1903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Ракеты К.Э. Циолковского | ПроСопромат.р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Ракеты К.Э. Циолковского | ПроСопромат.р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463337" cy="2952328"/>
          </a:xfrm>
          <a:prstGeom prst="rect">
            <a:avLst/>
          </a:prstGeom>
          <a:noFill/>
        </p:spPr>
      </p:pic>
      <p:pic>
        <p:nvPicPr>
          <p:cNvPr id="3078" name="Picture 6" descr="Гений, который ничего не построил: чем велик Константин Циолковский -  Hi-Tech Mail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356992"/>
            <a:ext cx="6231976" cy="3271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Петербург. Газодинамическая лаборатория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Петербург. Газодинамическая лаборатория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338315" cy="33843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4221088"/>
            <a:ext cx="75087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`Газодинамическая лаборатория` в 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1921 в Ленинграде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 октября 1957 года в космос был выведен первый в мире искусственный спутник  Земли - Новости - Госкорпорация «Роскосмос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22766"/>
            <a:ext cx="7380312" cy="553523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188640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Запуск первого искусственного спутника Земли 4 октября 1957 года</a:t>
            </a:r>
          </a:p>
        </p:txBody>
      </p:sp>
      <p:pic>
        <p:nvPicPr>
          <p:cNvPr id="1028" name="Picture 4" descr="Советский прорыв. 4 октября 1957 года СССР запустил в космос первый  искусственный спутник Земл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052736"/>
            <a:ext cx="3995936" cy="2521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uronews: 60 лет назад московская дворняжка Лайка стала первопроходцем на  орбите — ИноТ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8397346" cy="47194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260648"/>
            <a:ext cx="81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Лайка - первое живое существо в космосе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Искусственный спутник Солнца — Википед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7620000" cy="5715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59632" y="0"/>
            <a:ext cx="59538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1959 первая автоматическая 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межпланетная станция «Луна-1»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www.tadviser.ru/images/2/2e/IMG_20210207_194833_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08720"/>
            <a:ext cx="7620000" cy="55149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19872" y="404664"/>
            <a:ext cx="2853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12 апреля 1961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s://www.tadviser.ru/images/thumb/6/68/IMG_20210413_082128_400.jpg/840px-IMG_20210413_082128_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820472" cy="4966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89</Words>
  <Application>Microsoft Office PowerPoint</Application>
  <PresentationFormat>Экран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12</cp:revision>
  <dcterms:created xsi:type="dcterms:W3CDTF">2021-09-19T11:43:38Z</dcterms:created>
  <dcterms:modified xsi:type="dcterms:W3CDTF">2021-11-03T12:58:38Z</dcterms:modified>
</cp:coreProperties>
</file>