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0"/>
            <a:ext cx="664630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Озеро Байкал</a:t>
            </a:r>
            <a:endParaRPr lang="ru-RU" sz="80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67944" y="4941168"/>
            <a:ext cx="48965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Подготовил:</a:t>
            </a:r>
          </a:p>
          <a:p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Дедюлин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Игорь</a:t>
            </a:r>
          </a:p>
          <a:p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Учиель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Соболева О. </a:t>
            </a:r>
            <a: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В.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Свойства воды озера Байкал | WATERBAIKAL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7931423" cy="37178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Остров Ольхон – хранитель культурных и природных богатств Байкала -  Сибирские богатст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8141568" cy="542771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67744" y="332656"/>
            <a:ext cx="44638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Остров </a:t>
            </a:r>
            <a:r>
              <a:rPr lang="ru-RU" sz="4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Ольхон</a:t>
            </a:r>
            <a:endParaRPr lang="ru-RU" sz="48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Горячие источники на Байкале и смак на бодрящем морозце | Глагол. Иркутское  обозр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8376557" cy="558088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260648"/>
            <a:ext cx="83522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Горячие источники на берегу озера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одробная карта Байкала: базы отдыха, дороги, заливы, мыс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8538589" cy="49865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332656"/>
            <a:ext cx="85433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Байкал на карте России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Озеро Байка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8381866" cy="46493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260648"/>
            <a:ext cx="371768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Площадь 31722 кв.км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Глубина 1642 м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Возраст 25-35 мл лет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ыбы Байкала: описание видов с характеризующими фотография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96944" cy="63727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Презентация к исследовательскому проекту &quot;Байкал - уникальное озеро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544948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Озеро Байкал / Интересное / Статьи / Еще / Обо все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8143875" cy="53625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260648"/>
            <a:ext cx="9183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озере Байкал прозрачная вода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Озеро Байкал и его целебные свойст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48747"/>
            <a:ext cx="8226152" cy="54841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188640"/>
            <a:ext cx="87427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Берега гористые, покрыты лесом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Спецпредставитель президента заявил о необходимости ограничить поток  туристов на Байкал - Власть - Новая Бурят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8688479" cy="526273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87624" y="332656"/>
            <a:ext cx="72642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Туристы на озере Байкал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Озера байкал рыба: фото, описание, природа, реки, рыбы – какую рыбу, где и  когда ловить, лучшие места — sib-carp.ru — Сибирский карповый клу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8723255" cy="488502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39752" y="476672"/>
            <a:ext cx="50556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Острова Байкала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50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LENOVO</cp:lastModifiedBy>
  <cp:revision>16</cp:revision>
  <dcterms:created xsi:type="dcterms:W3CDTF">2021-04-29T16:19:41Z</dcterms:created>
  <dcterms:modified xsi:type="dcterms:W3CDTF">2021-11-03T13:05:43Z</dcterms:modified>
</cp:coreProperties>
</file>