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2" r:id="rId2"/>
    <p:sldId id="257" r:id="rId3"/>
    <p:sldId id="300" r:id="rId4"/>
    <p:sldId id="301" r:id="rId5"/>
    <p:sldId id="262" r:id="rId6"/>
    <p:sldId id="302" r:id="rId7"/>
    <p:sldId id="303" r:id="rId8"/>
    <p:sldId id="282" r:id="rId9"/>
    <p:sldId id="304" r:id="rId10"/>
    <p:sldId id="305" r:id="rId11"/>
    <p:sldId id="284" r:id="rId12"/>
    <p:sldId id="289" r:id="rId13"/>
    <p:sldId id="290" r:id="rId14"/>
    <p:sldId id="291" r:id="rId15"/>
    <p:sldId id="292" r:id="rId16"/>
    <p:sldId id="293" r:id="rId17"/>
    <p:sldId id="285" r:id="rId18"/>
    <p:sldId id="294" r:id="rId19"/>
    <p:sldId id="295" r:id="rId20"/>
    <p:sldId id="286" r:id="rId21"/>
    <p:sldId id="287" r:id="rId22"/>
    <p:sldId id="297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3513" autoAdjust="0"/>
  </p:normalViewPr>
  <p:slideViewPr>
    <p:cSldViewPr>
      <p:cViewPr varScale="1">
        <p:scale>
          <a:sx n="76" d="100"/>
          <a:sy n="76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64DC4-EF70-4D67-B3CE-56F418449817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87271-6945-40F9-B91A-DB0CFCA1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2107397"/>
            <a:ext cx="5857916" cy="14287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«Мир китов»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28794" y="1714488"/>
            <a:ext cx="4724432" cy="78581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 по теме: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08720"/>
            <a:ext cx="867003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китов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90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590075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Зубатые киты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свиньи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7" name="Picture 5" descr="C:\Users\Людмила\Downloads\морские свинь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429684" cy="5072098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00034" y="1285860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52434" y="1438260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Людмила\Downloads\белу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06381"/>
            <a:ext cx="8572560" cy="47149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0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Белухи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Дельфины</a:t>
            </a:r>
            <a:endParaRPr lang="ru-RU" sz="4000" b="1" dirty="0"/>
          </a:p>
        </p:txBody>
      </p:sp>
      <p:pic>
        <p:nvPicPr>
          <p:cNvPr id="68610" name="Picture 2" descr="C:\Users\Людмила\Downloads\delfini-prigok-iz-ok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8429684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0"/>
            <a:ext cx="5257808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4" name="Picture 2" descr="C:\Users\Людмила\Downloads\mid_248403_6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29684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6044" y="-254346"/>
            <a:ext cx="6115064" cy="10715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Усатые киты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772456"/>
            <a:ext cx="5372080" cy="564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кит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6" name="Picture 2" descr="C:\Users\Людмила\Downloads\серый к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24" y="1628800"/>
            <a:ext cx="8429684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3410" y="28352"/>
            <a:ext cx="6729402" cy="707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Гренландский  кит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0" name="Picture 2" descr="C:\Users\Людмила\Downloads\566f434827fc50aeb3af5390298014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22" y="1268760"/>
            <a:ext cx="8643998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Людмила\Downloads\kit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45051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416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 усатых китов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494" y="-387424"/>
            <a:ext cx="7786710" cy="11429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Холодолюбивые  киты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Людмила\Downloads\нарв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7"/>
            <a:ext cx="8501122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779720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Нарвалы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0"/>
            <a:ext cx="5400684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Белухи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Людмила\Downloads\бел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8246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768" y="332656"/>
            <a:ext cx="914400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узнать как можно больше о китах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самых огромных животных на планете.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2F363E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и систематизировать материал по теме в разных источниках: книгах, справочниках – энциклопедиях, интернете.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2F363E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 сколько в настоящее время сохранилось на планете разновидностей китов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2F363E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Выяснить какие киты находятся на грани исчезновения, и как человек может помочь китам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2F363E"/>
              </a:buCl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Изготовить книжку «Мир китов» своими руками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Людмила\Downloads\полосат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821"/>
          <a:stretch>
            <a:fillRect/>
          </a:stretch>
        </p:blipFill>
        <p:spPr bwMode="auto">
          <a:xfrm>
            <a:off x="251520" y="1196752"/>
            <a:ext cx="8572560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30" y="11663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Теплолюбивый кит. Полосатик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7856"/>
            <a:ext cx="7543824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Карликовые    кашалоты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C:\Users\Людмила\Downloads\карликовый кашалот.jpg"/>
          <p:cNvPicPr>
            <a:picLocks noChangeAspect="1" noChangeArrowheads="1"/>
          </p:cNvPicPr>
          <p:nvPr/>
        </p:nvPicPr>
        <p:blipFill>
          <a:blip r:embed="rId2" cstate="print"/>
          <a:srcRect b="13461"/>
          <a:stretch>
            <a:fillRect/>
          </a:stretch>
        </p:blipFill>
        <p:spPr bwMode="auto">
          <a:xfrm>
            <a:off x="357158" y="1142984"/>
            <a:ext cx="8572560" cy="5286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116258"/>
            <a:ext cx="6615130" cy="857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Вымирающие виды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3" name="Picture 3" descr="C:\Users\Людмила\Downloads\Gorbatyj-ki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501122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6638" y="740998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Горбатый кит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img1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0" b="30000"/>
          <a:stretch>
            <a:fillRect/>
          </a:stretch>
        </p:blipFill>
        <p:spPr bwMode="auto">
          <a:xfrm>
            <a:off x="323528" y="1196752"/>
            <a:ext cx="8643998" cy="4500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Гренландский кит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Людмила\Downloads\1300137998_whale_hunting_in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35292" cy="50261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Охота на китов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11.domashnyochag.ru/upload/img_cache/89f/89f38c047e56693e7edb824fdd3f7220_ce_612x460x0x0_cropped_1332x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537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1029" y="0"/>
            <a:ext cx="35158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 Кусто </a:t>
            </a:r>
          </a:p>
        </p:txBody>
      </p:sp>
    </p:spTree>
    <p:extLst>
      <p:ext uri="{BB962C8B-B14F-4D97-AF65-F5344CB8AC3E}">
        <p14:creationId xmlns:p14="http://schemas.microsoft.com/office/powerpoint/2010/main" val="33627666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7"/>
            <a:ext cx="8568952" cy="537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5806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кит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419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Людмила\Downloads\4CgGMZMhgp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408" y="404664"/>
            <a:ext cx="5135707" cy="602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6088" y="2886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Предок китов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568952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китов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19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282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кита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549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ownloads\кит с фонтан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35322" cy="544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87824" y="11663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китов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60" cy="515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кита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846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126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Зубатые киты</vt:lpstr>
      <vt:lpstr>Презентация PowerPoint</vt:lpstr>
      <vt:lpstr>Презентация PowerPoint</vt:lpstr>
      <vt:lpstr>Презентация PowerPoint</vt:lpstr>
      <vt:lpstr>Усатые киты</vt:lpstr>
      <vt:lpstr>Презентация PowerPoint</vt:lpstr>
      <vt:lpstr>Презентация PowerPoint</vt:lpstr>
      <vt:lpstr>Холодолюбивые  киты</vt:lpstr>
      <vt:lpstr>Презентация PowerPoint</vt:lpstr>
      <vt:lpstr>Презентация PowerPoint</vt:lpstr>
      <vt:lpstr>Презентация PowerPoint</vt:lpstr>
      <vt:lpstr>Вымирающие виды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Кит. Сказание  о самом большом животном.</dc:title>
  <dc:creator>Алексей</dc:creator>
  <cp:lastModifiedBy>RePack by Diakov</cp:lastModifiedBy>
  <cp:revision>155</cp:revision>
  <dcterms:created xsi:type="dcterms:W3CDTF">2018-01-03T04:33:32Z</dcterms:created>
  <dcterms:modified xsi:type="dcterms:W3CDTF">2022-05-13T05:48:34Z</dcterms:modified>
</cp:coreProperties>
</file>