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54"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EFC57-A3CE-43D4-A5F4-709216126B9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AE6391C3-E266-4648-9593-A2CA3BA6AC12}">
      <dgm:prSet/>
      <dgm:spPr/>
      <dgm:t>
        <a:bodyPr/>
        <a:lstStyle/>
        <a:p>
          <a:pPr rtl="0"/>
          <a:r>
            <a:rPr lang="ru-RU" dirty="0" smtClean="0"/>
            <a:t>1.Всего 17 команд, значит 17 полей.</a:t>
          </a:r>
          <a:endParaRPr lang="ru-RU" dirty="0"/>
        </a:p>
      </dgm:t>
    </dgm:pt>
    <dgm:pt modelId="{B2DFDF37-9C7F-4BC2-94B1-1FF7603F0652}" type="parTrans" cxnId="{F89F181D-0E30-4FFD-90D6-E5BE919EEB80}">
      <dgm:prSet/>
      <dgm:spPr/>
      <dgm:t>
        <a:bodyPr/>
        <a:lstStyle/>
        <a:p>
          <a:endParaRPr lang="ru-RU"/>
        </a:p>
      </dgm:t>
    </dgm:pt>
    <dgm:pt modelId="{7CC6540F-C8A6-4D50-A94B-C659A7FABD2E}" type="sibTrans" cxnId="{F89F181D-0E30-4FFD-90D6-E5BE919EEB80}">
      <dgm:prSet/>
      <dgm:spPr/>
      <dgm:t>
        <a:bodyPr/>
        <a:lstStyle/>
        <a:p>
          <a:endParaRPr lang="ru-RU"/>
        </a:p>
      </dgm:t>
    </dgm:pt>
    <dgm:pt modelId="{4435630F-95E4-4FDD-B7D7-49BD642EF76A}">
      <dgm:prSet/>
      <dgm:spPr/>
      <dgm:t>
        <a:bodyPr/>
        <a:lstStyle/>
        <a:p>
          <a:pPr rtl="0"/>
          <a:r>
            <a:rPr lang="ru-RU" dirty="0" smtClean="0"/>
            <a:t>2.На каждом будет сыграно 16 матчей </a:t>
          </a:r>
          <a:endParaRPr lang="ru-RU" dirty="0"/>
        </a:p>
      </dgm:t>
    </dgm:pt>
    <dgm:pt modelId="{2C4F89CF-469A-4FE9-A1B2-5BA35F6F02B4}" type="parTrans" cxnId="{1FDB6910-2974-4AE0-BDE3-678CC61B838D}">
      <dgm:prSet/>
      <dgm:spPr/>
      <dgm:t>
        <a:bodyPr/>
        <a:lstStyle/>
        <a:p>
          <a:endParaRPr lang="ru-RU"/>
        </a:p>
      </dgm:t>
    </dgm:pt>
    <dgm:pt modelId="{06C9DC30-B60F-43FD-9C40-3853092F497B}" type="sibTrans" cxnId="{1FDB6910-2974-4AE0-BDE3-678CC61B838D}">
      <dgm:prSet/>
      <dgm:spPr/>
      <dgm:t>
        <a:bodyPr/>
        <a:lstStyle/>
        <a:p>
          <a:endParaRPr lang="ru-RU"/>
        </a:p>
      </dgm:t>
    </dgm:pt>
    <dgm:pt modelId="{94A6B4E5-838E-4458-9736-BB8AC5626652}">
      <dgm:prSet/>
      <dgm:spPr/>
      <dgm:t>
        <a:bodyPr/>
        <a:lstStyle/>
        <a:p>
          <a:pPr rtl="0"/>
          <a:r>
            <a:rPr lang="ru-RU" dirty="0" smtClean="0"/>
            <a:t>3.Чтобы найти число сыгранных матчей надо 16*17</a:t>
          </a:r>
          <a:endParaRPr lang="ru-RU" dirty="0"/>
        </a:p>
      </dgm:t>
    </dgm:pt>
    <dgm:pt modelId="{F2FC2B8A-BFDE-42E1-B6F0-B2E56919EB44}" type="parTrans" cxnId="{87692D8C-1981-444D-84CF-A57B3DEA5429}">
      <dgm:prSet/>
      <dgm:spPr/>
      <dgm:t>
        <a:bodyPr/>
        <a:lstStyle/>
        <a:p>
          <a:endParaRPr lang="ru-RU"/>
        </a:p>
      </dgm:t>
    </dgm:pt>
    <dgm:pt modelId="{6F7ECA41-6C58-437F-824C-557352F0F47F}" type="sibTrans" cxnId="{87692D8C-1981-444D-84CF-A57B3DEA5429}">
      <dgm:prSet/>
      <dgm:spPr/>
      <dgm:t>
        <a:bodyPr/>
        <a:lstStyle/>
        <a:p>
          <a:endParaRPr lang="ru-RU"/>
        </a:p>
      </dgm:t>
    </dgm:pt>
    <dgm:pt modelId="{A57554C5-07EA-4C95-8B5E-A0DC5F20E3FB}">
      <dgm:prSet/>
      <dgm:spPr/>
      <dgm:t>
        <a:bodyPr/>
        <a:lstStyle/>
        <a:p>
          <a:pPr rtl="0"/>
          <a:r>
            <a:rPr lang="ru-RU" dirty="0" smtClean="0"/>
            <a:t>Ответ: 272 матча</a:t>
          </a:r>
          <a:endParaRPr lang="ru-RU" dirty="0"/>
        </a:p>
      </dgm:t>
    </dgm:pt>
    <dgm:pt modelId="{B8B3458B-EA47-4BCE-B586-B716B0E29A9F}" type="parTrans" cxnId="{D8421938-8136-4EC6-9408-2433B71F8464}">
      <dgm:prSet/>
      <dgm:spPr/>
      <dgm:t>
        <a:bodyPr/>
        <a:lstStyle/>
        <a:p>
          <a:endParaRPr lang="ru-RU"/>
        </a:p>
      </dgm:t>
    </dgm:pt>
    <dgm:pt modelId="{516E77E9-75BA-4721-941D-A1E284D79252}" type="sibTrans" cxnId="{D8421938-8136-4EC6-9408-2433B71F8464}">
      <dgm:prSet/>
      <dgm:spPr/>
      <dgm:t>
        <a:bodyPr/>
        <a:lstStyle/>
        <a:p>
          <a:endParaRPr lang="ru-RU"/>
        </a:p>
      </dgm:t>
    </dgm:pt>
    <dgm:pt modelId="{755263E6-396E-41B8-B513-E147AF16A833}" type="pres">
      <dgm:prSet presAssocID="{91FEFC57-A3CE-43D4-A5F4-709216126B9A}" presName="Name0" presStyleCnt="0">
        <dgm:presLayoutVars>
          <dgm:chPref val="3"/>
          <dgm:dir/>
          <dgm:animLvl val="lvl"/>
          <dgm:resizeHandles/>
        </dgm:presLayoutVars>
      </dgm:prSet>
      <dgm:spPr/>
      <dgm:t>
        <a:bodyPr/>
        <a:lstStyle/>
        <a:p>
          <a:endParaRPr lang="ru-RU"/>
        </a:p>
      </dgm:t>
    </dgm:pt>
    <dgm:pt modelId="{95B073AE-9131-461D-BF8C-9BD1216C9424}" type="pres">
      <dgm:prSet presAssocID="{AE6391C3-E266-4648-9593-A2CA3BA6AC12}" presName="horFlow" presStyleCnt="0"/>
      <dgm:spPr/>
    </dgm:pt>
    <dgm:pt modelId="{2615BF41-7DA7-403A-A3A8-55540BCFDC01}" type="pres">
      <dgm:prSet presAssocID="{AE6391C3-E266-4648-9593-A2CA3BA6AC12}" presName="bigChev" presStyleLbl="node1" presStyleIdx="0" presStyleCnt="4" custScaleX="309599"/>
      <dgm:spPr/>
      <dgm:t>
        <a:bodyPr/>
        <a:lstStyle/>
        <a:p>
          <a:endParaRPr lang="ru-RU"/>
        </a:p>
      </dgm:t>
    </dgm:pt>
    <dgm:pt modelId="{376DBD2C-8A84-4DB7-AC2C-B82AF960ED01}" type="pres">
      <dgm:prSet presAssocID="{AE6391C3-E266-4648-9593-A2CA3BA6AC12}" presName="vSp" presStyleCnt="0"/>
      <dgm:spPr/>
    </dgm:pt>
    <dgm:pt modelId="{E501DCE5-34B3-4D39-816C-6A920E9BCBC3}" type="pres">
      <dgm:prSet presAssocID="{4435630F-95E4-4FDD-B7D7-49BD642EF76A}" presName="horFlow" presStyleCnt="0"/>
      <dgm:spPr/>
    </dgm:pt>
    <dgm:pt modelId="{99731696-3518-43AF-872C-1E89E564AACD}" type="pres">
      <dgm:prSet presAssocID="{4435630F-95E4-4FDD-B7D7-49BD642EF76A}" presName="bigChev" presStyleLbl="node1" presStyleIdx="1" presStyleCnt="4" custScaleX="321507"/>
      <dgm:spPr/>
      <dgm:t>
        <a:bodyPr/>
        <a:lstStyle/>
        <a:p>
          <a:endParaRPr lang="ru-RU"/>
        </a:p>
      </dgm:t>
    </dgm:pt>
    <dgm:pt modelId="{25F8DB25-4585-4613-B673-E5E57089553E}" type="pres">
      <dgm:prSet presAssocID="{4435630F-95E4-4FDD-B7D7-49BD642EF76A}" presName="vSp" presStyleCnt="0"/>
      <dgm:spPr/>
    </dgm:pt>
    <dgm:pt modelId="{86D28118-4260-4081-9E01-5B2A4E2B026A}" type="pres">
      <dgm:prSet presAssocID="{94A6B4E5-838E-4458-9736-BB8AC5626652}" presName="horFlow" presStyleCnt="0"/>
      <dgm:spPr/>
    </dgm:pt>
    <dgm:pt modelId="{0491BC97-DE16-4CF2-A3A8-B09691DE7328}" type="pres">
      <dgm:prSet presAssocID="{94A6B4E5-838E-4458-9736-BB8AC5626652}" presName="bigChev" presStyleLbl="node1" presStyleIdx="2" presStyleCnt="4" custScaleX="321507"/>
      <dgm:spPr/>
      <dgm:t>
        <a:bodyPr/>
        <a:lstStyle/>
        <a:p>
          <a:endParaRPr lang="ru-RU"/>
        </a:p>
      </dgm:t>
    </dgm:pt>
    <dgm:pt modelId="{6C6E0B43-BB66-4290-8FEE-5533A30A829E}" type="pres">
      <dgm:prSet presAssocID="{94A6B4E5-838E-4458-9736-BB8AC5626652}" presName="vSp" presStyleCnt="0"/>
      <dgm:spPr/>
    </dgm:pt>
    <dgm:pt modelId="{41DB34CC-8C5C-4880-AB5E-1341EA419688}" type="pres">
      <dgm:prSet presAssocID="{A57554C5-07EA-4C95-8B5E-A0DC5F20E3FB}" presName="horFlow" presStyleCnt="0"/>
      <dgm:spPr/>
    </dgm:pt>
    <dgm:pt modelId="{24C5913E-0BB2-4D98-A24E-F0E496A32A09}" type="pres">
      <dgm:prSet presAssocID="{A57554C5-07EA-4C95-8B5E-A0DC5F20E3FB}" presName="bigChev" presStyleLbl="node1" presStyleIdx="3" presStyleCnt="4" custScaleX="321507"/>
      <dgm:spPr/>
      <dgm:t>
        <a:bodyPr/>
        <a:lstStyle/>
        <a:p>
          <a:endParaRPr lang="ru-RU"/>
        </a:p>
      </dgm:t>
    </dgm:pt>
  </dgm:ptLst>
  <dgm:cxnLst>
    <dgm:cxn modelId="{D8421938-8136-4EC6-9408-2433B71F8464}" srcId="{91FEFC57-A3CE-43D4-A5F4-709216126B9A}" destId="{A57554C5-07EA-4C95-8B5E-A0DC5F20E3FB}" srcOrd="3" destOrd="0" parTransId="{B8B3458B-EA47-4BCE-B586-B716B0E29A9F}" sibTransId="{516E77E9-75BA-4721-941D-A1E284D79252}"/>
    <dgm:cxn modelId="{1FDB6910-2974-4AE0-BDE3-678CC61B838D}" srcId="{91FEFC57-A3CE-43D4-A5F4-709216126B9A}" destId="{4435630F-95E4-4FDD-B7D7-49BD642EF76A}" srcOrd="1" destOrd="0" parTransId="{2C4F89CF-469A-4FE9-A1B2-5BA35F6F02B4}" sibTransId="{06C9DC30-B60F-43FD-9C40-3853092F497B}"/>
    <dgm:cxn modelId="{878DEE35-C90B-423C-8BFC-EE9DD7776D6E}" type="presOf" srcId="{AE6391C3-E266-4648-9593-A2CA3BA6AC12}" destId="{2615BF41-7DA7-403A-A3A8-55540BCFDC01}" srcOrd="0" destOrd="0" presId="urn:microsoft.com/office/officeart/2005/8/layout/lProcess3"/>
    <dgm:cxn modelId="{F89F181D-0E30-4FFD-90D6-E5BE919EEB80}" srcId="{91FEFC57-A3CE-43D4-A5F4-709216126B9A}" destId="{AE6391C3-E266-4648-9593-A2CA3BA6AC12}" srcOrd="0" destOrd="0" parTransId="{B2DFDF37-9C7F-4BC2-94B1-1FF7603F0652}" sibTransId="{7CC6540F-C8A6-4D50-A94B-C659A7FABD2E}"/>
    <dgm:cxn modelId="{F48F084B-1427-4E3B-BD11-60D0049029B4}" type="presOf" srcId="{91FEFC57-A3CE-43D4-A5F4-709216126B9A}" destId="{755263E6-396E-41B8-B513-E147AF16A833}" srcOrd="0" destOrd="0" presId="urn:microsoft.com/office/officeart/2005/8/layout/lProcess3"/>
    <dgm:cxn modelId="{F4171A7A-B050-4AF8-A1EF-84C31A60941C}" type="presOf" srcId="{4435630F-95E4-4FDD-B7D7-49BD642EF76A}" destId="{99731696-3518-43AF-872C-1E89E564AACD}" srcOrd="0" destOrd="0" presId="urn:microsoft.com/office/officeart/2005/8/layout/lProcess3"/>
    <dgm:cxn modelId="{A1027D62-5678-4F07-B8F5-8598DB1801D8}" type="presOf" srcId="{A57554C5-07EA-4C95-8B5E-A0DC5F20E3FB}" destId="{24C5913E-0BB2-4D98-A24E-F0E496A32A09}" srcOrd="0" destOrd="0" presId="urn:microsoft.com/office/officeart/2005/8/layout/lProcess3"/>
    <dgm:cxn modelId="{87692D8C-1981-444D-84CF-A57B3DEA5429}" srcId="{91FEFC57-A3CE-43D4-A5F4-709216126B9A}" destId="{94A6B4E5-838E-4458-9736-BB8AC5626652}" srcOrd="2" destOrd="0" parTransId="{F2FC2B8A-BFDE-42E1-B6F0-B2E56919EB44}" sibTransId="{6F7ECA41-6C58-437F-824C-557352F0F47F}"/>
    <dgm:cxn modelId="{64DF78E2-46DB-48F0-928B-14D03BD67CC7}" type="presOf" srcId="{94A6B4E5-838E-4458-9736-BB8AC5626652}" destId="{0491BC97-DE16-4CF2-A3A8-B09691DE7328}" srcOrd="0" destOrd="0" presId="urn:microsoft.com/office/officeart/2005/8/layout/lProcess3"/>
    <dgm:cxn modelId="{9A4BC6FB-9AB3-4387-90EA-66E9913AA941}" type="presParOf" srcId="{755263E6-396E-41B8-B513-E147AF16A833}" destId="{95B073AE-9131-461D-BF8C-9BD1216C9424}" srcOrd="0" destOrd="0" presId="urn:microsoft.com/office/officeart/2005/8/layout/lProcess3"/>
    <dgm:cxn modelId="{6A092E83-CD9F-4D01-9077-710D1FAA5A52}" type="presParOf" srcId="{95B073AE-9131-461D-BF8C-9BD1216C9424}" destId="{2615BF41-7DA7-403A-A3A8-55540BCFDC01}" srcOrd="0" destOrd="0" presId="urn:microsoft.com/office/officeart/2005/8/layout/lProcess3"/>
    <dgm:cxn modelId="{0277C333-3FEB-4362-8B4F-046F6A304AE0}" type="presParOf" srcId="{755263E6-396E-41B8-B513-E147AF16A833}" destId="{376DBD2C-8A84-4DB7-AC2C-B82AF960ED01}" srcOrd="1" destOrd="0" presId="urn:microsoft.com/office/officeart/2005/8/layout/lProcess3"/>
    <dgm:cxn modelId="{21BBAC66-0571-44F3-9F41-251039F548C9}" type="presParOf" srcId="{755263E6-396E-41B8-B513-E147AF16A833}" destId="{E501DCE5-34B3-4D39-816C-6A920E9BCBC3}" srcOrd="2" destOrd="0" presId="urn:microsoft.com/office/officeart/2005/8/layout/lProcess3"/>
    <dgm:cxn modelId="{BA3653A5-5CF1-478B-91E0-8C380A0BF302}" type="presParOf" srcId="{E501DCE5-34B3-4D39-816C-6A920E9BCBC3}" destId="{99731696-3518-43AF-872C-1E89E564AACD}" srcOrd="0" destOrd="0" presId="urn:microsoft.com/office/officeart/2005/8/layout/lProcess3"/>
    <dgm:cxn modelId="{74E99776-020C-4AD8-AD9B-5EB15D3987FC}" type="presParOf" srcId="{755263E6-396E-41B8-B513-E147AF16A833}" destId="{25F8DB25-4585-4613-B673-E5E57089553E}" srcOrd="3" destOrd="0" presId="urn:microsoft.com/office/officeart/2005/8/layout/lProcess3"/>
    <dgm:cxn modelId="{B4A19D7B-1740-4976-9B57-B292FB518F71}" type="presParOf" srcId="{755263E6-396E-41B8-B513-E147AF16A833}" destId="{86D28118-4260-4081-9E01-5B2A4E2B026A}" srcOrd="4" destOrd="0" presId="urn:microsoft.com/office/officeart/2005/8/layout/lProcess3"/>
    <dgm:cxn modelId="{0F4EDF1F-580E-4831-9BE0-64C4C1555C0C}" type="presParOf" srcId="{86D28118-4260-4081-9E01-5B2A4E2B026A}" destId="{0491BC97-DE16-4CF2-A3A8-B09691DE7328}" srcOrd="0" destOrd="0" presId="urn:microsoft.com/office/officeart/2005/8/layout/lProcess3"/>
    <dgm:cxn modelId="{0CC75F99-ECF2-4A08-9E0A-F5E25833A958}" type="presParOf" srcId="{755263E6-396E-41B8-B513-E147AF16A833}" destId="{6C6E0B43-BB66-4290-8FEE-5533A30A829E}" srcOrd="5" destOrd="0" presId="urn:microsoft.com/office/officeart/2005/8/layout/lProcess3"/>
    <dgm:cxn modelId="{D27F5AAD-7C75-48EA-ACBE-F57736973155}" type="presParOf" srcId="{755263E6-396E-41B8-B513-E147AF16A833}" destId="{41DB34CC-8C5C-4880-AB5E-1341EA419688}" srcOrd="6" destOrd="0" presId="urn:microsoft.com/office/officeart/2005/8/layout/lProcess3"/>
    <dgm:cxn modelId="{223D195F-9DC2-4749-AD0B-31E4712863F1}" type="presParOf" srcId="{41DB34CC-8C5C-4880-AB5E-1341EA419688}" destId="{24C5913E-0BB2-4D98-A24E-F0E496A32A09}"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179036-C22B-46A3-B893-EA7137095C8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ru-RU"/>
        </a:p>
      </dgm:t>
    </dgm:pt>
    <dgm:pt modelId="{0687BC52-0CB9-466C-BB66-95E3EFFF0799}">
      <dgm:prSet custT="1"/>
      <dgm:spPr/>
      <dgm:t>
        <a:bodyPr/>
        <a:lstStyle/>
        <a:p>
          <a:pPr rtl="0"/>
          <a:r>
            <a:rPr lang="ru-RU" sz="1000" baseline="0" dirty="0" smtClean="0"/>
            <a:t>На первых трех участников приходится 15=14=13=42 балла</a:t>
          </a:r>
          <a:endParaRPr lang="ru-RU" sz="1000" baseline="0" dirty="0"/>
        </a:p>
      </dgm:t>
    </dgm:pt>
    <dgm:pt modelId="{832C3AFE-88CC-4FAE-BF6B-E9EB15DCA4F8}" type="parTrans" cxnId="{42E2F551-1ED9-4DD2-AFA5-B94F91C85669}">
      <dgm:prSet/>
      <dgm:spPr/>
      <dgm:t>
        <a:bodyPr/>
        <a:lstStyle/>
        <a:p>
          <a:endParaRPr lang="ru-RU"/>
        </a:p>
      </dgm:t>
    </dgm:pt>
    <dgm:pt modelId="{907C14AB-3BEE-43EE-B0C9-66953C526D67}" type="sibTrans" cxnId="{42E2F551-1ED9-4DD2-AFA5-B94F91C85669}">
      <dgm:prSet/>
      <dgm:spPr/>
      <dgm:t>
        <a:bodyPr/>
        <a:lstStyle/>
        <a:p>
          <a:endParaRPr lang="ru-RU"/>
        </a:p>
      </dgm:t>
    </dgm:pt>
    <dgm:pt modelId="{FBF24B3A-306B-4A6D-8ACB-C4F22B5B780A}">
      <dgm:prSet custT="1"/>
      <dgm:spPr/>
      <dgm:t>
        <a:bodyPr/>
        <a:lstStyle/>
        <a:p>
          <a:pPr rtl="0"/>
          <a:r>
            <a:rPr lang="ru-RU" sz="1000" dirty="0" smtClean="0"/>
            <a:t>Вместе участники </a:t>
          </a:r>
          <a:r>
            <a:rPr lang="ru-RU" sz="1000" baseline="0" dirty="0" smtClean="0"/>
            <a:t>набрали</a:t>
          </a:r>
          <a:r>
            <a:rPr lang="ru-RU" sz="1000" dirty="0" smtClean="0"/>
            <a:t> 69 баллов</a:t>
          </a:r>
          <a:endParaRPr lang="ru-RU" sz="1000" dirty="0"/>
        </a:p>
      </dgm:t>
    </dgm:pt>
    <dgm:pt modelId="{94E86B3E-2069-4D36-A340-28ECE17384F0}" type="parTrans" cxnId="{EE18A70B-DB83-464A-A330-A540116F8469}">
      <dgm:prSet/>
      <dgm:spPr/>
      <dgm:t>
        <a:bodyPr/>
        <a:lstStyle/>
        <a:p>
          <a:endParaRPr lang="ru-RU"/>
        </a:p>
      </dgm:t>
    </dgm:pt>
    <dgm:pt modelId="{828CD65D-9C90-4675-BE36-D85113C33F86}" type="sibTrans" cxnId="{EE18A70B-DB83-464A-A330-A540116F8469}">
      <dgm:prSet/>
      <dgm:spPr/>
      <dgm:t>
        <a:bodyPr/>
        <a:lstStyle/>
        <a:p>
          <a:endParaRPr lang="ru-RU"/>
        </a:p>
      </dgm:t>
    </dgm:pt>
    <dgm:pt modelId="{BA59A3D8-4420-47E0-B0A0-B36EC9A1D16E}">
      <dgm:prSet custT="1"/>
      <dgm:spPr/>
      <dgm:t>
        <a:bodyPr/>
        <a:lstStyle/>
        <a:p>
          <a:pPr rtl="0"/>
          <a:r>
            <a:rPr lang="ru-RU" sz="1000" baseline="0" dirty="0" smtClean="0"/>
            <a:t>Значит на оставшихся 2-ух приходится 69-42=27 баллов</a:t>
          </a:r>
          <a:endParaRPr lang="ru-RU" sz="1000" baseline="0" dirty="0"/>
        </a:p>
      </dgm:t>
    </dgm:pt>
    <dgm:pt modelId="{A0D3F934-6F29-41BB-B37C-5DC5D8B61A19}" type="parTrans" cxnId="{E1E86A6E-11AF-47F0-B77C-3AEA3BB62922}">
      <dgm:prSet/>
      <dgm:spPr/>
      <dgm:t>
        <a:bodyPr/>
        <a:lstStyle/>
        <a:p>
          <a:endParaRPr lang="ru-RU"/>
        </a:p>
      </dgm:t>
    </dgm:pt>
    <dgm:pt modelId="{521534F2-AEC4-492B-8A23-5F53245C6132}" type="sibTrans" cxnId="{E1E86A6E-11AF-47F0-B77C-3AEA3BB62922}">
      <dgm:prSet/>
      <dgm:spPr/>
      <dgm:t>
        <a:bodyPr/>
        <a:lstStyle/>
        <a:p>
          <a:endParaRPr lang="ru-RU"/>
        </a:p>
      </dgm:t>
    </dgm:pt>
    <dgm:pt modelId="{F095CF9A-1DF4-4C97-B071-73F8E3F7157C}">
      <dgm:prSet custT="1"/>
      <dgm:spPr/>
      <dgm:t>
        <a:bodyPr/>
        <a:lstStyle/>
        <a:p>
          <a:pPr rtl="0"/>
          <a:r>
            <a:rPr lang="ru-RU" sz="1000" baseline="0" dirty="0" smtClean="0"/>
            <a:t>Это возможно только тогда, когда один из них набрал 14,а другой 13 баллов</a:t>
          </a:r>
          <a:r>
            <a:rPr lang="ru-RU" sz="600" dirty="0" smtClean="0"/>
            <a:t>.</a:t>
          </a:r>
          <a:endParaRPr lang="ru-RU" sz="600" dirty="0"/>
        </a:p>
      </dgm:t>
    </dgm:pt>
    <dgm:pt modelId="{E1B554EB-4D99-40F7-BDD2-8FA0DAE25DA0}" type="parTrans" cxnId="{DBA46BD7-78BF-4A50-A813-1A3C61C3D7DC}">
      <dgm:prSet/>
      <dgm:spPr/>
      <dgm:t>
        <a:bodyPr/>
        <a:lstStyle/>
        <a:p>
          <a:endParaRPr lang="ru-RU"/>
        </a:p>
      </dgm:t>
    </dgm:pt>
    <dgm:pt modelId="{BC00510F-71ED-4C22-A30D-5CFEB1D22F65}" type="sibTrans" cxnId="{DBA46BD7-78BF-4A50-A813-1A3C61C3D7DC}">
      <dgm:prSet/>
      <dgm:spPr/>
      <dgm:t>
        <a:bodyPr/>
        <a:lstStyle/>
        <a:p>
          <a:endParaRPr lang="ru-RU"/>
        </a:p>
      </dgm:t>
    </dgm:pt>
    <dgm:pt modelId="{C2AAEB80-327E-4AA3-BBC2-BCC57C3715D2}">
      <dgm:prSet custT="1"/>
      <dgm:spPr/>
      <dgm:t>
        <a:bodyPr/>
        <a:lstStyle/>
        <a:p>
          <a:pPr rtl="0"/>
          <a:r>
            <a:rPr lang="ru-RU" sz="1000" baseline="0" dirty="0" smtClean="0"/>
            <a:t>Значит они заняли 2 и 3 призовые места</a:t>
          </a:r>
          <a:endParaRPr lang="ru-RU" sz="1000" baseline="0" dirty="0"/>
        </a:p>
      </dgm:t>
    </dgm:pt>
    <dgm:pt modelId="{9E206EB1-A3B0-42E5-80B9-1753EB041659}" type="parTrans" cxnId="{BC3D7DCC-7C63-4B46-ADBB-31019B30F1E4}">
      <dgm:prSet/>
      <dgm:spPr/>
      <dgm:t>
        <a:bodyPr/>
        <a:lstStyle/>
        <a:p>
          <a:endParaRPr lang="ru-RU"/>
        </a:p>
      </dgm:t>
    </dgm:pt>
    <dgm:pt modelId="{D88147A1-E050-470E-943A-2CF013D5FE38}" type="sibTrans" cxnId="{BC3D7DCC-7C63-4B46-ADBB-31019B30F1E4}">
      <dgm:prSet/>
      <dgm:spPr/>
      <dgm:t>
        <a:bodyPr/>
        <a:lstStyle/>
        <a:p>
          <a:endParaRPr lang="ru-RU"/>
        </a:p>
      </dgm:t>
    </dgm:pt>
    <dgm:pt modelId="{48E0190C-6527-4EE4-A180-6149FEB9F679}">
      <dgm:prSet/>
      <dgm:spPr/>
      <dgm:t>
        <a:bodyPr/>
        <a:lstStyle/>
        <a:p>
          <a:pPr rtl="0"/>
          <a:r>
            <a:rPr lang="ru-RU" dirty="0" smtClean="0"/>
            <a:t>Ответ: 1 место-1 человек;2 место- 2 человека;3 место- 2 человека </a:t>
          </a:r>
          <a:endParaRPr lang="ru-RU" dirty="0"/>
        </a:p>
      </dgm:t>
    </dgm:pt>
    <dgm:pt modelId="{D509C4D9-4352-4E17-89DE-1554155A493E}" type="parTrans" cxnId="{DF544ED6-BEC3-4B27-A180-BDBF422CE8E1}">
      <dgm:prSet/>
      <dgm:spPr/>
      <dgm:t>
        <a:bodyPr/>
        <a:lstStyle/>
        <a:p>
          <a:endParaRPr lang="ru-RU"/>
        </a:p>
      </dgm:t>
    </dgm:pt>
    <dgm:pt modelId="{47725A91-7E99-4F2A-A2A6-EE6A91017933}" type="sibTrans" cxnId="{DF544ED6-BEC3-4B27-A180-BDBF422CE8E1}">
      <dgm:prSet/>
      <dgm:spPr/>
      <dgm:t>
        <a:bodyPr/>
        <a:lstStyle/>
        <a:p>
          <a:endParaRPr lang="ru-RU"/>
        </a:p>
      </dgm:t>
    </dgm:pt>
    <dgm:pt modelId="{5664DD55-ECA2-4ACB-A715-D1B2C4C88407}" type="pres">
      <dgm:prSet presAssocID="{8C179036-C22B-46A3-B893-EA7137095C85}" presName="Name0" presStyleCnt="0">
        <dgm:presLayoutVars>
          <dgm:dir/>
          <dgm:resizeHandles val="exact"/>
        </dgm:presLayoutVars>
      </dgm:prSet>
      <dgm:spPr/>
      <dgm:t>
        <a:bodyPr/>
        <a:lstStyle/>
        <a:p>
          <a:endParaRPr lang="ru-RU"/>
        </a:p>
      </dgm:t>
    </dgm:pt>
    <dgm:pt modelId="{CE8C1670-0864-479E-9D98-16B14248FBF9}" type="pres">
      <dgm:prSet presAssocID="{0687BC52-0CB9-466C-BB66-95E3EFFF0799}" presName="node" presStyleLbl="node1" presStyleIdx="0" presStyleCnt="6" custScaleX="368977" custScaleY="106144" custLinFactX="801" custLinFactNeighborX="100000" custLinFactNeighborY="-440">
        <dgm:presLayoutVars>
          <dgm:bulletEnabled val="1"/>
        </dgm:presLayoutVars>
      </dgm:prSet>
      <dgm:spPr/>
      <dgm:t>
        <a:bodyPr/>
        <a:lstStyle/>
        <a:p>
          <a:endParaRPr lang="ru-RU"/>
        </a:p>
      </dgm:t>
    </dgm:pt>
    <dgm:pt modelId="{3053B909-4506-49B1-8260-A466FC1E3BBC}" type="pres">
      <dgm:prSet presAssocID="{907C14AB-3BEE-43EE-B0C9-66953C526D67}" presName="sibTrans" presStyleLbl="sibTrans2D1" presStyleIdx="0" presStyleCnt="5"/>
      <dgm:spPr/>
      <dgm:t>
        <a:bodyPr/>
        <a:lstStyle/>
        <a:p>
          <a:endParaRPr lang="ru-RU"/>
        </a:p>
      </dgm:t>
    </dgm:pt>
    <dgm:pt modelId="{B2F2B508-A643-4D10-BD27-A0FB8450D38F}" type="pres">
      <dgm:prSet presAssocID="{907C14AB-3BEE-43EE-B0C9-66953C526D67}" presName="connectorText" presStyleLbl="sibTrans2D1" presStyleIdx="0" presStyleCnt="5"/>
      <dgm:spPr/>
      <dgm:t>
        <a:bodyPr/>
        <a:lstStyle/>
        <a:p>
          <a:endParaRPr lang="ru-RU"/>
        </a:p>
      </dgm:t>
    </dgm:pt>
    <dgm:pt modelId="{610326FD-732D-4705-8DB0-984FFA50F727}" type="pres">
      <dgm:prSet presAssocID="{FBF24B3A-306B-4A6D-8ACB-C4F22B5B780A}" presName="node" presStyleLbl="node1" presStyleIdx="1" presStyleCnt="6" custScaleX="281010" custLinFactX="142586" custLinFactY="-648" custLinFactNeighborX="200000" custLinFactNeighborY="-100000">
        <dgm:presLayoutVars>
          <dgm:bulletEnabled val="1"/>
        </dgm:presLayoutVars>
      </dgm:prSet>
      <dgm:spPr/>
      <dgm:t>
        <a:bodyPr/>
        <a:lstStyle/>
        <a:p>
          <a:endParaRPr lang="ru-RU"/>
        </a:p>
      </dgm:t>
    </dgm:pt>
    <dgm:pt modelId="{60AA66B7-6E2D-48DC-A610-4ABABDF58B32}" type="pres">
      <dgm:prSet presAssocID="{828CD65D-9C90-4675-BE36-D85113C33F86}" presName="sibTrans" presStyleLbl="sibTrans2D1" presStyleIdx="1" presStyleCnt="5"/>
      <dgm:spPr/>
      <dgm:t>
        <a:bodyPr/>
        <a:lstStyle/>
        <a:p>
          <a:endParaRPr lang="ru-RU"/>
        </a:p>
      </dgm:t>
    </dgm:pt>
    <dgm:pt modelId="{09199274-98C6-4DE4-91E9-583C7540A121}" type="pres">
      <dgm:prSet presAssocID="{828CD65D-9C90-4675-BE36-D85113C33F86}" presName="connectorText" presStyleLbl="sibTrans2D1" presStyleIdx="1" presStyleCnt="5"/>
      <dgm:spPr/>
      <dgm:t>
        <a:bodyPr/>
        <a:lstStyle/>
        <a:p>
          <a:endParaRPr lang="ru-RU"/>
        </a:p>
      </dgm:t>
    </dgm:pt>
    <dgm:pt modelId="{D6B4F09E-A098-4EE6-A9C5-60027B24629C}" type="pres">
      <dgm:prSet presAssocID="{BA59A3D8-4420-47E0-B0A0-B36EC9A1D16E}" presName="node" presStyleLbl="node1" presStyleIdx="2" presStyleCnt="6" custScaleX="355970" custLinFactX="319041" custLinFactNeighborX="400000" custLinFactNeighborY="-95541">
        <dgm:presLayoutVars>
          <dgm:bulletEnabled val="1"/>
        </dgm:presLayoutVars>
      </dgm:prSet>
      <dgm:spPr/>
      <dgm:t>
        <a:bodyPr/>
        <a:lstStyle/>
        <a:p>
          <a:endParaRPr lang="ru-RU"/>
        </a:p>
      </dgm:t>
    </dgm:pt>
    <dgm:pt modelId="{CB91D094-ADC4-480D-B9D4-86BB405D4011}" type="pres">
      <dgm:prSet presAssocID="{521534F2-AEC4-492B-8A23-5F53245C6132}" presName="sibTrans" presStyleLbl="sibTrans2D1" presStyleIdx="2" presStyleCnt="5"/>
      <dgm:spPr/>
      <dgm:t>
        <a:bodyPr/>
        <a:lstStyle/>
        <a:p>
          <a:endParaRPr lang="ru-RU"/>
        </a:p>
      </dgm:t>
    </dgm:pt>
    <dgm:pt modelId="{04A45F1A-2F3E-4561-86DA-4A8A87272CCC}" type="pres">
      <dgm:prSet presAssocID="{521534F2-AEC4-492B-8A23-5F53245C6132}" presName="connectorText" presStyleLbl="sibTrans2D1" presStyleIdx="2" presStyleCnt="5"/>
      <dgm:spPr/>
      <dgm:t>
        <a:bodyPr/>
        <a:lstStyle/>
        <a:p>
          <a:endParaRPr lang="ru-RU"/>
        </a:p>
      </dgm:t>
    </dgm:pt>
    <dgm:pt modelId="{9A8056CC-C761-473E-94B9-9FEE01509B07}" type="pres">
      <dgm:prSet presAssocID="{F095CF9A-1DF4-4C97-B071-73F8E3F7157C}" presName="node" presStyleLbl="node1" presStyleIdx="3" presStyleCnt="6" custScaleX="366017" custScaleY="76565" custLinFactX="527474" custLinFactNeighborX="600000" custLinFactNeighborY="-76618">
        <dgm:presLayoutVars>
          <dgm:bulletEnabled val="1"/>
        </dgm:presLayoutVars>
      </dgm:prSet>
      <dgm:spPr/>
      <dgm:t>
        <a:bodyPr/>
        <a:lstStyle/>
        <a:p>
          <a:endParaRPr lang="ru-RU"/>
        </a:p>
      </dgm:t>
    </dgm:pt>
    <dgm:pt modelId="{8490F7F0-C89C-421F-B893-9C212F18DA50}" type="pres">
      <dgm:prSet presAssocID="{BC00510F-71ED-4C22-A30D-5CFEB1D22F65}" presName="sibTrans" presStyleLbl="sibTrans2D1" presStyleIdx="3" presStyleCnt="5"/>
      <dgm:spPr/>
      <dgm:t>
        <a:bodyPr/>
        <a:lstStyle/>
        <a:p>
          <a:endParaRPr lang="ru-RU"/>
        </a:p>
      </dgm:t>
    </dgm:pt>
    <dgm:pt modelId="{62FBA538-2410-4BC2-B38F-377A71CCC8B1}" type="pres">
      <dgm:prSet presAssocID="{BC00510F-71ED-4C22-A30D-5CFEB1D22F65}" presName="connectorText" presStyleLbl="sibTrans2D1" presStyleIdx="3" presStyleCnt="5"/>
      <dgm:spPr/>
      <dgm:t>
        <a:bodyPr/>
        <a:lstStyle/>
        <a:p>
          <a:endParaRPr lang="ru-RU"/>
        </a:p>
      </dgm:t>
    </dgm:pt>
    <dgm:pt modelId="{32D2EA8E-684F-48FD-96FB-7927AEE68CFF}" type="pres">
      <dgm:prSet presAssocID="{C2AAEB80-327E-4AA3-BBC2-BCC57C3715D2}" presName="node" presStyleLbl="node1" presStyleIdx="4" presStyleCnt="6" custScaleX="460732" custLinFactX="-90458" custLinFactNeighborX="-100000" custLinFactNeighborY="67874">
        <dgm:presLayoutVars>
          <dgm:bulletEnabled val="1"/>
        </dgm:presLayoutVars>
      </dgm:prSet>
      <dgm:spPr/>
      <dgm:t>
        <a:bodyPr/>
        <a:lstStyle/>
        <a:p>
          <a:endParaRPr lang="ru-RU"/>
        </a:p>
      </dgm:t>
    </dgm:pt>
    <dgm:pt modelId="{9DD98DBB-EB24-4F63-B9EF-7889E979BBDC}" type="pres">
      <dgm:prSet presAssocID="{D88147A1-E050-470E-943A-2CF013D5FE38}" presName="sibTrans" presStyleLbl="sibTrans2D1" presStyleIdx="4" presStyleCnt="5"/>
      <dgm:spPr/>
      <dgm:t>
        <a:bodyPr/>
        <a:lstStyle/>
        <a:p>
          <a:endParaRPr lang="ru-RU"/>
        </a:p>
      </dgm:t>
    </dgm:pt>
    <dgm:pt modelId="{90D00859-9581-41FD-A12A-91743512260B}" type="pres">
      <dgm:prSet presAssocID="{D88147A1-E050-470E-943A-2CF013D5FE38}" presName="connectorText" presStyleLbl="sibTrans2D1" presStyleIdx="4" presStyleCnt="5"/>
      <dgm:spPr/>
      <dgm:t>
        <a:bodyPr/>
        <a:lstStyle/>
        <a:p>
          <a:endParaRPr lang="ru-RU"/>
        </a:p>
      </dgm:t>
    </dgm:pt>
    <dgm:pt modelId="{D3EA8296-361D-4437-8C88-3CA8DC0ED0F8}" type="pres">
      <dgm:prSet presAssocID="{48E0190C-6527-4EE4-A180-6149FEB9F679}" presName="node" presStyleLbl="node1" presStyleIdx="5" presStyleCnt="6" custScaleX="411828" custLinFactX="-871845" custLinFactNeighborX="-900000" custLinFactNeighborY="73776">
        <dgm:presLayoutVars>
          <dgm:bulletEnabled val="1"/>
        </dgm:presLayoutVars>
      </dgm:prSet>
      <dgm:spPr/>
      <dgm:t>
        <a:bodyPr/>
        <a:lstStyle/>
        <a:p>
          <a:endParaRPr lang="ru-RU"/>
        </a:p>
      </dgm:t>
    </dgm:pt>
  </dgm:ptLst>
  <dgm:cxnLst>
    <dgm:cxn modelId="{B67039B2-15F0-472F-8D04-2B71EB845243}" type="presOf" srcId="{907C14AB-3BEE-43EE-B0C9-66953C526D67}" destId="{B2F2B508-A643-4D10-BD27-A0FB8450D38F}" srcOrd="1" destOrd="0" presId="urn:microsoft.com/office/officeart/2005/8/layout/process1"/>
    <dgm:cxn modelId="{382D49CB-C775-4C68-83DA-21023859D83B}" type="presOf" srcId="{D88147A1-E050-470E-943A-2CF013D5FE38}" destId="{9DD98DBB-EB24-4F63-B9EF-7889E979BBDC}" srcOrd="0" destOrd="0" presId="urn:microsoft.com/office/officeart/2005/8/layout/process1"/>
    <dgm:cxn modelId="{BE43FC02-C8FD-4399-96D4-4C0847D271FF}" type="presOf" srcId="{521534F2-AEC4-492B-8A23-5F53245C6132}" destId="{CB91D094-ADC4-480D-B9D4-86BB405D4011}" srcOrd="0" destOrd="0" presId="urn:microsoft.com/office/officeart/2005/8/layout/process1"/>
    <dgm:cxn modelId="{E0EBA2F0-8CCA-41C9-81D0-59A23B3A17E9}" type="presOf" srcId="{828CD65D-9C90-4675-BE36-D85113C33F86}" destId="{09199274-98C6-4DE4-91E9-583C7540A121}" srcOrd="1" destOrd="0" presId="urn:microsoft.com/office/officeart/2005/8/layout/process1"/>
    <dgm:cxn modelId="{42E2F551-1ED9-4DD2-AFA5-B94F91C85669}" srcId="{8C179036-C22B-46A3-B893-EA7137095C85}" destId="{0687BC52-0CB9-466C-BB66-95E3EFFF0799}" srcOrd="0" destOrd="0" parTransId="{832C3AFE-88CC-4FAE-BF6B-E9EB15DCA4F8}" sibTransId="{907C14AB-3BEE-43EE-B0C9-66953C526D67}"/>
    <dgm:cxn modelId="{E1E86A6E-11AF-47F0-B77C-3AEA3BB62922}" srcId="{8C179036-C22B-46A3-B893-EA7137095C85}" destId="{BA59A3D8-4420-47E0-B0A0-B36EC9A1D16E}" srcOrd="2" destOrd="0" parTransId="{A0D3F934-6F29-41BB-B37C-5DC5D8B61A19}" sibTransId="{521534F2-AEC4-492B-8A23-5F53245C6132}"/>
    <dgm:cxn modelId="{94496FBA-9C79-41DE-BEAE-992EC58484D7}" type="presOf" srcId="{BC00510F-71ED-4C22-A30D-5CFEB1D22F65}" destId="{62FBA538-2410-4BC2-B38F-377A71CCC8B1}" srcOrd="1" destOrd="0" presId="urn:microsoft.com/office/officeart/2005/8/layout/process1"/>
    <dgm:cxn modelId="{7AE73789-427F-4C5B-8D27-8605E2504F59}" type="presOf" srcId="{8C179036-C22B-46A3-B893-EA7137095C85}" destId="{5664DD55-ECA2-4ACB-A715-D1B2C4C88407}" srcOrd="0" destOrd="0" presId="urn:microsoft.com/office/officeart/2005/8/layout/process1"/>
    <dgm:cxn modelId="{EE18A70B-DB83-464A-A330-A540116F8469}" srcId="{8C179036-C22B-46A3-B893-EA7137095C85}" destId="{FBF24B3A-306B-4A6D-8ACB-C4F22B5B780A}" srcOrd="1" destOrd="0" parTransId="{94E86B3E-2069-4D36-A340-28ECE17384F0}" sibTransId="{828CD65D-9C90-4675-BE36-D85113C33F86}"/>
    <dgm:cxn modelId="{4D0F2633-872E-4BA1-B24E-A87AD013B8B3}" type="presOf" srcId="{FBF24B3A-306B-4A6D-8ACB-C4F22B5B780A}" destId="{610326FD-732D-4705-8DB0-984FFA50F727}" srcOrd="0" destOrd="0" presId="urn:microsoft.com/office/officeart/2005/8/layout/process1"/>
    <dgm:cxn modelId="{4D4B1A2D-7AD9-4C69-B6BD-9E7E30463FDD}" type="presOf" srcId="{BA59A3D8-4420-47E0-B0A0-B36EC9A1D16E}" destId="{D6B4F09E-A098-4EE6-A9C5-60027B24629C}" srcOrd="0" destOrd="0" presId="urn:microsoft.com/office/officeart/2005/8/layout/process1"/>
    <dgm:cxn modelId="{240355A6-D1C9-44A1-ACAC-3D9A0D4F063D}" type="presOf" srcId="{48E0190C-6527-4EE4-A180-6149FEB9F679}" destId="{D3EA8296-361D-4437-8C88-3CA8DC0ED0F8}" srcOrd="0" destOrd="0" presId="urn:microsoft.com/office/officeart/2005/8/layout/process1"/>
    <dgm:cxn modelId="{DBA46BD7-78BF-4A50-A813-1A3C61C3D7DC}" srcId="{8C179036-C22B-46A3-B893-EA7137095C85}" destId="{F095CF9A-1DF4-4C97-B071-73F8E3F7157C}" srcOrd="3" destOrd="0" parTransId="{E1B554EB-4D99-40F7-BDD2-8FA0DAE25DA0}" sibTransId="{BC00510F-71ED-4C22-A30D-5CFEB1D22F65}"/>
    <dgm:cxn modelId="{136BB4C5-5930-4F42-87D1-7658ED5B9433}" type="presOf" srcId="{828CD65D-9C90-4675-BE36-D85113C33F86}" destId="{60AA66B7-6E2D-48DC-A610-4ABABDF58B32}" srcOrd="0" destOrd="0" presId="urn:microsoft.com/office/officeart/2005/8/layout/process1"/>
    <dgm:cxn modelId="{BC3D7DCC-7C63-4B46-ADBB-31019B30F1E4}" srcId="{8C179036-C22B-46A3-B893-EA7137095C85}" destId="{C2AAEB80-327E-4AA3-BBC2-BCC57C3715D2}" srcOrd="4" destOrd="0" parTransId="{9E206EB1-A3B0-42E5-80B9-1753EB041659}" sibTransId="{D88147A1-E050-470E-943A-2CF013D5FE38}"/>
    <dgm:cxn modelId="{DF544ED6-BEC3-4B27-A180-BDBF422CE8E1}" srcId="{8C179036-C22B-46A3-B893-EA7137095C85}" destId="{48E0190C-6527-4EE4-A180-6149FEB9F679}" srcOrd="5" destOrd="0" parTransId="{D509C4D9-4352-4E17-89DE-1554155A493E}" sibTransId="{47725A91-7E99-4F2A-A2A6-EE6A91017933}"/>
    <dgm:cxn modelId="{6D715F29-A3B1-4ED2-AE2A-3BF7BF32CF7A}" type="presOf" srcId="{F095CF9A-1DF4-4C97-B071-73F8E3F7157C}" destId="{9A8056CC-C761-473E-94B9-9FEE01509B07}" srcOrd="0" destOrd="0" presId="urn:microsoft.com/office/officeart/2005/8/layout/process1"/>
    <dgm:cxn modelId="{4843534D-7D0E-4CD7-9D77-E90900F063E6}" type="presOf" srcId="{521534F2-AEC4-492B-8A23-5F53245C6132}" destId="{04A45F1A-2F3E-4561-86DA-4A8A87272CCC}" srcOrd="1" destOrd="0" presId="urn:microsoft.com/office/officeart/2005/8/layout/process1"/>
    <dgm:cxn modelId="{DE5ADD56-04A8-429F-8CA3-0575C939A982}" type="presOf" srcId="{907C14AB-3BEE-43EE-B0C9-66953C526D67}" destId="{3053B909-4506-49B1-8260-A466FC1E3BBC}" srcOrd="0" destOrd="0" presId="urn:microsoft.com/office/officeart/2005/8/layout/process1"/>
    <dgm:cxn modelId="{07C704FA-8EF3-4087-91E8-1EFC25DB0781}" type="presOf" srcId="{BC00510F-71ED-4C22-A30D-5CFEB1D22F65}" destId="{8490F7F0-C89C-421F-B893-9C212F18DA50}" srcOrd="0" destOrd="0" presId="urn:microsoft.com/office/officeart/2005/8/layout/process1"/>
    <dgm:cxn modelId="{F7C95D69-7223-4348-A737-9E02BB00FFF1}" type="presOf" srcId="{C2AAEB80-327E-4AA3-BBC2-BCC57C3715D2}" destId="{32D2EA8E-684F-48FD-96FB-7927AEE68CFF}" srcOrd="0" destOrd="0" presId="urn:microsoft.com/office/officeart/2005/8/layout/process1"/>
    <dgm:cxn modelId="{6A04830F-AE94-478A-A27B-C21ADEDA9AA2}" type="presOf" srcId="{D88147A1-E050-470E-943A-2CF013D5FE38}" destId="{90D00859-9581-41FD-A12A-91743512260B}" srcOrd="1" destOrd="0" presId="urn:microsoft.com/office/officeart/2005/8/layout/process1"/>
    <dgm:cxn modelId="{979DB956-16D9-4C0D-9DFC-DCFAF097F2D8}" type="presOf" srcId="{0687BC52-0CB9-466C-BB66-95E3EFFF0799}" destId="{CE8C1670-0864-479E-9D98-16B14248FBF9}" srcOrd="0" destOrd="0" presId="urn:microsoft.com/office/officeart/2005/8/layout/process1"/>
    <dgm:cxn modelId="{5D7E4D69-BDED-488C-B502-801204C9E61F}" type="presParOf" srcId="{5664DD55-ECA2-4ACB-A715-D1B2C4C88407}" destId="{CE8C1670-0864-479E-9D98-16B14248FBF9}" srcOrd="0" destOrd="0" presId="urn:microsoft.com/office/officeart/2005/8/layout/process1"/>
    <dgm:cxn modelId="{8C425222-9932-4499-A67F-6F6848BFAA80}" type="presParOf" srcId="{5664DD55-ECA2-4ACB-A715-D1B2C4C88407}" destId="{3053B909-4506-49B1-8260-A466FC1E3BBC}" srcOrd="1" destOrd="0" presId="urn:microsoft.com/office/officeart/2005/8/layout/process1"/>
    <dgm:cxn modelId="{20EB46F0-62EC-4034-A8A2-3E7070B96DED}" type="presParOf" srcId="{3053B909-4506-49B1-8260-A466FC1E3BBC}" destId="{B2F2B508-A643-4D10-BD27-A0FB8450D38F}" srcOrd="0" destOrd="0" presId="urn:microsoft.com/office/officeart/2005/8/layout/process1"/>
    <dgm:cxn modelId="{BBFD9D94-C1EE-4893-9FB4-E847A946E3B8}" type="presParOf" srcId="{5664DD55-ECA2-4ACB-A715-D1B2C4C88407}" destId="{610326FD-732D-4705-8DB0-984FFA50F727}" srcOrd="2" destOrd="0" presId="urn:microsoft.com/office/officeart/2005/8/layout/process1"/>
    <dgm:cxn modelId="{9686C531-311A-4717-BB43-DCB3F6892CF2}" type="presParOf" srcId="{5664DD55-ECA2-4ACB-A715-D1B2C4C88407}" destId="{60AA66B7-6E2D-48DC-A610-4ABABDF58B32}" srcOrd="3" destOrd="0" presId="urn:microsoft.com/office/officeart/2005/8/layout/process1"/>
    <dgm:cxn modelId="{A7A4CFE1-5F71-4083-A7F9-302AC08E3E21}" type="presParOf" srcId="{60AA66B7-6E2D-48DC-A610-4ABABDF58B32}" destId="{09199274-98C6-4DE4-91E9-583C7540A121}" srcOrd="0" destOrd="0" presId="urn:microsoft.com/office/officeart/2005/8/layout/process1"/>
    <dgm:cxn modelId="{8DD79069-C1A9-4A8B-8AB7-F9991487A2AB}" type="presParOf" srcId="{5664DD55-ECA2-4ACB-A715-D1B2C4C88407}" destId="{D6B4F09E-A098-4EE6-A9C5-60027B24629C}" srcOrd="4" destOrd="0" presId="urn:microsoft.com/office/officeart/2005/8/layout/process1"/>
    <dgm:cxn modelId="{B437866E-D5D0-4A1D-82E9-A659915CB5E5}" type="presParOf" srcId="{5664DD55-ECA2-4ACB-A715-D1B2C4C88407}" destId="{CB91D094-ADC4-480D-B9D4-86BB405D4011}" srcOrd="5" destOrd="0" presId="urn:microsoft.com/office/officeart/2005/8/layout/process1"/>
    <dgm:cxn modelId="{F649CC35-6841-4FEF-89D8-530CAC24B11A}" type="presParOf" srcId="{CB91D094-ADC4-480D-B9D4-86BB405D4011}" destId="{04A45F1A-2F3E-4561-86DA-4A8A87272CCC}" srcOrd="0" destOrd="0" presId="urn:microsoft.com/office/officeart/2005/8/layout/process1"/>
    <dgm:cxn modelId="{700CD779-6F08-428A-91C4-41A60809FFA5}" type="presParOf" srcId="{5664DD55-ECA2-4ACB-A715-D1B2C4C88407}" destId="{9A8056CC-C761-473E-94B9-9FEE01509B07}" srcOrd="6" destOrd="0" presId="urn:microsoft.com/office/officeart/2005/8/layout/process1"/>
    <dgm:cxn modelId="{89EB50D5-080F-4AE4-9C76-44576C969693}" type="presParOf" srcId="{5664DD55-ECA2-4ACB-A715-D1B2C4C88407}" destId="{8490F7F0-C89C-421F-B893-9C212F18DA50}" srcOrd="7" destOrd="0" presId="urn:microsoft.com/office/officeart/2005/8/layout/process1"/>
    <dgm:cxn modelId="{8709742F-6551-43FF-8454-3FFD676D915E}" type="presParOf" srcId="{8490F7F0-C89C-421F-B893-9C212F18DA50}" destId="{62FBA538-2410-4BC2-B38F-377A71CCC8B1}" srcOrd="0" destOrd="0" presId="urn:microsoft.com/office/officeart/2005/8/layout/process1"/>
    <dgm:cxn modelId="{84DC6AB3-BA8B-4539-914F-8E3912FC989F}" type="presParOf" srcId="{5664DD55-ECA2-4ACB-A715-D1B2C4C88407}" destId="{32D2EA8E-684F-48FD-96FB-7927AEE68CFF}" srcOrd="8" destOrd="0" presId="urn:microsoft.com/office/officeart/2005/8/layout/process1"/>
    <dgm:cxn modelId="{D94AA03B-0458-4F43-BD77-394A4B723E1F}" type="presParOf" srcId="{5664DD55-ECA2-4ACB-A715-D1B2C4C88407}" destId="{9DD98DBB-EB24-4F63-B9EF-7889E979BBDC}" srcOrd="9" destOrd="0" presId="urn:microsoft.com/office/officeart/2005/8/layout/process1"/>
    <dgm:cxn modelId="{632E239F-7BC6-4159-A39A-ED322E55BACC}" type="presParOf" srcId="{9DD98DBB-EB24-4F63-B9EF-7889E979BBDC}" destId="{90D00859-9581-41FD-A12A-91743512260B}" srcOrd="0" destOrd="0" presId="urn:microsoft.com/office/officeart/2005/8/layout/process1"/>
    <dgm:cxn modelId="{F76C7A53-864D-4498-A366-4F29F2E4A466}" type="presParOf" srcId="{5664DD55-ECA2-4ACB-A715-D1B2C4C88407}" destId="{D3EA8296-361D-4437-8C88-3CA8DC0ED0F8}"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24725E-896E-4716-98BD-6D6E81A344E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3922FEF2-42BE-4F47-92D8-00B41C4BEAE2}">
      <dgm:prSet/>
      <dgm:spPr/>
      <dgm:t>
        <a:bodyPr/>
        <a:lstStyle/>
        <a:p>
          <a:pPr rtl="0"/>
          <a:r>
            <a:rPr lang="ru-RU" dirty="0" smtClean="0"/>
            <a:t>Теннисист, подававший в первом гейме, подавал 5 раз. Пусть Кафельников проиграл </a:t>
          </a:r>
          <a:r>
            <a:rPr lang="ru-RU" i="1" dirty="0" err="1" smtClean="0"/>
            <a:t>х</a:t>
          </a:r>
          <a:r>
            <a:rPr lang="ru-RU" i="1" dirty="0" smtClean="0"/>
            <a:t> </a:t>
          </a:r>
          <a:r>
            <a:rPr lang="ru-RU" dirty="0" smtClean="0"/>
            <a:t>геймов из этих пяти и </a:t>
          </a:r>
          <a:r>
            <a:rPr lang="ru-RU" i="1" dirty="0" smtClean="0"/>
            <a:t>у </a:t>
          </a:r>
          <a:r>
            <a:rPr lang="ru-RU" dirty="0" smtClean="0"/>
            <a:t>геймов из остальных четырех. </a:t>
          </a:r>
          <a:endParaRPr lang="ru-RU" dirty="0"/>
        </a:p>
      </dgm:t>
    </dgm:pt>
    <dgm:pt modelId="{DB4F3542-9F64-4832-8C8F-757E346C91A0}" type="parTrans" cxnId="{E701CB9B-49C7-4375-9CEB-3FF057514BF5}">
      <dgm:prSet/>
      <dgm:spPr/>
      <dgm:t>
        <a:bodyPr/>
        <a:lstStyle/>
        <a:p>
          <a:endParaRPr lang="ru-RU"/>
        </a:p>
      </dgm:t>
    </dgm:pt>
    <dgm:pt modelId="{4E633243-20DB-4E73-BCBD-648608F8B0FD}" type="sibTrans" cxnId="{E701CB9B-49C7-4375-9CEB-3FF057514BF5}">
      <dgm:prSet/>
      <dgm:spPr/>
      <dgm:t>
        <a:bodyPr/>
        <a:lstStyle/>
        <a:p>
          <a:endParaRPr lang="ru-RU"/>
        </a:p>
      </dgm:t>
    </dgm:pt>
    <dgm:pt modelId="{61A3CE1D-08A0-4D70-85AF-727CDC90070E}">
      <dgm:prSet/>
      <dgm:spPr/>
      <dgm:t>
        <a:bodyPr/>
        <a:lstStyle/>
        <a:p>
          <a:pPr rtl="0"/>
          <a:r>
            <a:rPr lang="ru-RU" dirty="0" smtClean="0"/>
            <a:t>Тогда общее число игр, в которых подающая сторона потерпела поражение равно: 5 - </a:t>
          </a:r>
          <a:r>
            <a:rPr lang="ru-RU" i="1" dirty="0" err="1" smtClean="0"/>
            <a:t>х</a:t>
          </a:r>
          <a:r>
            <a:rPr lang="ru-RU" i="1" dirty="0" smtClean="0"/>
            <a:t> + у </a:t>
          </a:r>
          <a:r>
            <a:rPr lang="ru-RU" dirty="0" smtClean="0"/>
            <a:t>= 5 ( так как по условию в пяти геймах победу одержал тот, кто подавал)</a:t>
          </a:r>
          <a:endParaRPr lang="ru-RU" dirty="0"/>
        </a:p>
      </dgm:t>
    </dgm:pt>
    <dgm:pt modelId="{709A7418-D476-41EE-8C60-5DA87604487B}" type="parTrans" cxnId="{613AC9E8-DAC5-43C8-B78B-4F184401CEEB}">
      <dgm:prSet/>
      <dgm:spPr/>
      <dgm:t>
        <a:bodyPr/>
        <a:lstStyle/>
        <a:p>
          <a:endParaRPr lang="ru-RU"/>
        </a:p>
      </dgm:t>
    </dgm:pt>
    <dgm:pt modelId="{244B7EC3-747B-49A2-8BC9-544CCDE64651}" type="sibTrans" cxnId="{613AC9E8-DAC5-43C8-B78B-4F184401CEEB}">
      <dgm:prSet/>
      <dgm:spPr/>
      <dgm:t>
        <a:bodyPr/>
        <a:lstStyle/>
        <a:p>
          <a:endParaRPr lang="ru-RU"/>
        </a:p>
      </dgm:t>
    </dgm:pt>
    <dgm:pt modelId="{087B50B9-B0D6-4DE9-B462-8E7C21E508B3}">
      <dgm:prSet/>
      <dgm:spPr/>
      <dgm:t>
        <a:bodyPr/>
        <a:lstStyle/>
        <a:p>
          <a:pPr rtl="0"/>
          <a:r>
            <a:rPr lang="ru-RU" dirty="0" smtClean="0"/>
            <a:t>Значит </a:t>
          </a:r>
          <a:r>
            <a:rPr lang="ru-RU" dirty="0" err="1" smtClean="0"/>
            <a:t>х</a:t>
          </a:r>
          <a:r>
            <a:rPr lang="ru-RU" dirty="0" smtClean="0"/>
            <a:t> = </a:t>
          </a:r>
          <a:r>
            <a:rPr lang="ru-RU" i="1" dirty="0" smtClean="0"/>
            <a:t>у </a:t>
          </a:r>
          <a:r>
            <a:rPr lang="ru-RU" dirty="0" smtClean="0"/>
            <a:t>, и тот, кто победил в первом гейме, победил в двух геймах. Значит, подавал Кафельников.</a:t>
          </a:r>
          <a:endParaRPr lang="ru-RU" dirty="0"/>
        </a:p>
      </dgm:t>
    </dgm:pt>
    <dgm:pt modelId="{F16F1B43-4107-4777-95B9-42814EF9B75D}" type="parTrans" cxnId="{ED48ED91-6D71-4D95-A110-3751043EE2FA}">
      <dgm:prSet/>
      <dgm:spPr/>
      <dgm:t>
        <a:bodyPr/>
        <a:lstStyle/>
        <a:p>
          <a:endParaRPr lang="ru-RU"/>
        </a:p>
      </dgm:t>
    </dgm:pt>
    <dgm:pt modelId="{C14EA77B-056C-4DDE-ACF5-DC059164BE3A}" type="sibTrans" cxnId="{ED48ED91-6D71-4D95-A110-3751043EE2FA}">
      <dgm:prSet/>
      <dgm:spPr/>
      <dgm:t>
        <a:bodyPr/>
        <a:lstStyle/>
        <a:p>
          <a:endParaRPr lang="ru-RU"/>
        </a:p>
      </dgm:t>
    </dgm:pt>
    <dgm:pt modelId="{424E889D-23F1-45F1-9E3A-66CAC56F005E}">
      <dgm:prSet/>
      <dgm:spPr/>
      <dgm:t>
        <a:bodyPr/>
        <a:lstStyle/>
        <a:p>
          <a:pPr rtl="0"/>
          <a:r>
            <a:rPr lang="ru-RU" dirty="0" smtClean="0"/>
            <a:t>Ответ: Кафельников.</a:t>
          </a:r>
          <a:endParaRPr lang="ru-RU" dirty="0"/>
        </a:p>
      </dgm:t>
    </dgm:pt>
    <dgm:pt modelId="{B5F7DEFC-6EF6-4B05-A805-3381024B892A}" type="parTrans" cxnId="{8CCF23B3-9469-45D3-BB3D-4B1B80BA5D19}">
      <dgm:prSet/>
      <dgm:spPr/>
      <dgm:t>
        <a:bodyPr/>
        <a:lstStyle/>
        <a:p>
          <a:endParaRPr lang="ru-RU"/>
        </a:p>
      </dgm:t>
    </dgm:pt>
    <dgm:pt modelId="{26CD2C96-F39D-48B3-92BD-134C9014EDB1}" type="sibTrans" cxnId="{8CCF23B3-9469-45D3-BB3D-4B1B80BA5D19}">
      <dgm:prSet/>
      <dgm:spPr/>
      <dgm:t>
        <a:bodyPr/>
        <a:lstStyle/>
        <a:p>
          <a:endParaRPr lang="ru-RU"/>
        </a:p>
      </dgm:t>
    </dgm:pt>
    <dgm:pt modelId="{A4450E5A-8CF2-4D89-9B04-9359587681E8}" type="pres">
      <dgm:prSet presAssocID="{AA24725E-896E-4716-98BD-6D6E81A344EC}" presName="Name0" presStyleCnt="0">
        <dgm:presLayoutVars>
          <dgm:chMax val="7"/>
          <dgm:dir/>
          <dgm:animLvl val="lvl"/>
          <dgm:resizeHandles val="exact"/>
        </dgm:presLayoutVars>
      </dgm:prSet>
      <dgm:spPr/>
      <dgm:t>
        <a:bodyPr/>
        <a:lstStyle/>
        <a:p>
          <a:endParaRPr lang="ru-RU"/>
        </a:p>
      </dgm:t>
    </dgm:pt>
    <dgm:pt modelId="{D99FA0DF-9BB8-4B3D-9F8C-04E08FFF3457}" type="pres">
      <dgm:prSet presAssocID="{3922FEF2-42BE-4F47-92D8-00B41C4BEAE2}" presName="circle1" presStyleLbl="node1" presStyleIdx="0" presStyleCnt="4"/>
      <dgm:spPr/>
    </dgm:pt>
    <dgm:pt modelId="{581E473A-7B35-4142-9872-F26A5A587E3D}" type="pres">
      <dgm:prSet presAssocID="{3922FEF2-42BE-4F47-92D8-00B41C4BEAE2}" presName="space" presStyleCnt="0"/>
      <dgm:spPr/>
    </dgm:pt>
    <dgm:pt modelId="{1D65017B-E880-4700-9956-52BFD6A621F9}" type="pres">
      <dgm:prSet presAssocID="{3922FEF2-42BE-4F47-92D8-00B41C4BEAE2}" presName="rect1" presStyleLbl="alignAcc1" presStyleIdx="0" presStyleCnt="4"/>
      <dgm:spPr/>
      <dgm:t>
        <a:bodyPr/>
        <a:lstStyle/>
        <a:p>
          <a:endParaRPr lang="ru-RU"/>
        </a:p>
      </dgm:t>
    </dgm:pt>
    <dgm:pt modelId="{A6E4052F-E590-40B9-8D6A-DDBDFB6558DF}" type="pres">
      <dgm:prSet presAssocID="{61A3CE1D-08A0-4D70-85AF-727CDC90070E}" presName="vertSpace2" presStyleLbl="node1" presStyleIdx="0" presStyleCnt="4"/>
      <dgm:spPr/>
    </dgm:pt>
    <dgm:pt modelId="{B695D749-95B5-49A7-BE86-CAB63392CF81}" type="pres">
      <dgm:prSet presAssocID="{61A3CE1D-08A0-4D70-85AF-727CDC90070E}" presName="circle2" presStyleLbl="node1" presStyleIdx="1" presStyleCnt="4"/>
      <dgm:spPr/>
    </dgm:pt>
    <dgm:pt modelId="{39E64945-F50A-41F0-A58D-44372F350F23}" type="pres">
      <dgm:prSet presAssocID="{61A3CE1D-08A0-4D70-85AF-727CDC90070E}" presName="rect2" presStyleLbl="alignAcc1" presStyleIdx="1" presStyleCnt="4"/>
      <dgm:spPr/>
      <dgm:t>
        <a:bodyPr/>
        <a:lstStyle/>
        <a:p>
          <a:endParaRPr lang="ru-RU"/>
        </a:p>
      </dgm:t>
    </dgm:pt>
    <dgm:pt modelId="{6842E277-857A-4E1D-AFE3-BEA966A5641A}" type="pres">
      <dgm:prSet presAssocID="{087B50B9-B0D6-4DE9-B462-8E7C21E508B3}" presName="vertSpace3" presStyleLbl="node1" presStyleIdx="1" presStyleCnt="4"/>
      <dgm:spPr/>
    </dgm:pt>
    <dgm:pt modelId="{77CC4396-720B-4E93-80E3-2FA2208E6C14}" type="pres">
      <dgm:prSet presAssocID="{087B50B9-B0D6-4DE9-B462-8E7C21E508B3}" presName="circle3" presStyleLbl="node1" presStyleIdx="2" presStyleCnt="4"/>
      <dgm:spPr/>
    </dgm:pt>
    <dgm:pt modelId="{26C274DE-DAED-4674-80B2-19044E8B9978}" type="pres">
      <dgm:prSet presAssocID="{087B50B9-B0D6-4DE9-B462-8E7C21E508B3}" presName="rect3" presStyleLbl="alignAcc1" presStyleIdx="2" presStyleCnt="4"/>
      <dgm:spPr/>
      <dgm:t>
        <a:bodyPr/>
        <a:lstStyle/>
        <a:p>
          <a:endParaRPr lang="ru-RU"/>
        </a:p>
      </dgm:t>
    </dgm:pt>
    <dgm:pt modelId="{B837606B-A78F-4F9D-BF8B-2325A0A34AB0}" type="pres">
      <dgm:prSet presAssocID="{424E889D-23F1-45F1-9E3A-66CAC56F005E}" presName="vertSpace4" presStyleLbl="node1" presStyleIdx="2" presStyleCnt="4"/>
      <dgm:spPr/>
    </dgm:pt>
    <dgm:pt modelId="{20AB8EF4-CC26-4C06-9E56-69C79D576C38}" type="pres">
      <dgm:prSet presAssocID="{424E889D-23F1-45F1-9E3A-66CAC56F005E}" presName="circle4" presStyleLbl="node1" presStyleIdx="3" presStyleCnt="4"/>
      <dgm:spPr/>
    </dgm:pt>
    <dgm:pt modelId="{6C3CF6D6-AC01-41A0-B520-8FE54B63B842}" type="pres">
      <dgm:prSet presAssocID="{424E889D-23F1-45F1-9E3A-66CAC56F005E}" presName="rect4" presStyleLbl="alignAcc1" presStyleIdx="3" presStyleCnt="4" custLinFactNeighborX="386" custLinFactNeighborY="-2395"/>
      <dgm:spPr/>
      <dgm:t>
        <a:bodyPr/>
        <a:lstStyle/>
        <a:p>
          <a:endParaRPr lang="ru-RU"/>
        </a:p>
      </dgm:t>
    </dgm:pt>
    <dgm:pt modelId="{69667AA1-DBD6-4F84-9082-BF19DC9FA03F}" type="pres">
      <dgm:prSet presAssocID="{3922FEF2-42BE-4F47-92D8-00B41C4BEAE2}" presName="rect1ParTxNoCh" presStyleLbl="alignAcc1" presStyleIdx="3" presStyleCnt="4">
        <dgm:presLayoutVars>
          <dgm:chMax val="1"/>
          <dgm:bulletEnabled val="1"/>
        </dgm:presLayoutVars>
      </dgm:prSet>
      <dgm:spPr/>
      <dgm:t>
        <a:bodyPr/>
        <a:lstStyle/>
        <a:p>
          <a:endParaRPr lang="ru-RU"/>
        </a:p>
      </dgm:t>
    </dgm:pt>
    <dgm:pt modelId="{E7903CCD-4804-4A2F-B3E7-652DFB8FDDC8}" type="pres">
      <dgm:prSet presAssocID="{61A3CE1D-08A0-4D70-85AF-727CDC90070E}" presName="rect2ParTxNoCh" presStyleLbl="alignAcc1" presStyleIdx="3" presStyleCnt="4">
        <dgm:presLayoutVars>
          <dgm:chMax val="1"/>
          <dgm:bulletEnabled val="1"/>
        </dgm:presLayoutVars>
      </dgm:prSet>
      <dgm:spPr/>
      <dgm:t>
        <a:bodyPr/>
        <a:lstStyle/>
        <a:p>
          <a:endParaRPr lang="ru-RU"/>
        </a:p>
      </dgm:t>
    </dgm:pt>
    <dgm:pt modelId="{BCF34916-F4A3-416B-9B99-76D4214FBD68}" type="pres">
      <dgm:prSet presAssocID="{087B50B9-B0D6-4DE9-B462-8E7C21E508B3}" presName="rect3ParTxNoCh" presStyleLbl="alignAcc1" presStyleIdx="3" presStyleCnt="4">
        <dgm:presLayoutVars>
          <dgm:chMax val="1"/>
          <dgm:bulletEnabled val="1"/>
        </dgm:presLayoutVars>
      </dgm:prSet>
      <dgm:spPr/>
      <dgm:t>
        <a:bodyPr/>
        <a:lstStyle/>
        <a:p>
          <a:endParaRPr lang="ru-RU"/>
        </a:p>
      </dgm:t>
    </dgm:pt>
    <dgm:pt modelId="{141EC2FF-2898-4708-B7EE-C76B1366B595}" type="pres">
      <dgm:prSet presAssocID="{424E889D-23F1-45F1-9E3A-66CAC56F005E}" presName="rect4ParTxNoCh" presStyleLbl="alignAcc1" presStyleIdx="3" presStyleCnt="4">
        <dgm:presLayoutVars>
          <dgm:chMax val="1"/>
          <dgm:bulletEnabled val="1"/>
        </dgm:presLayoutVars>
      </dgm:prSet>
      <dgm:spPr/>
      <dgm:t>
        <a:bodyPr/>
        <a:lstStyle/>
        <a:p>
          <a:endParaRPr lang="ru-RU"/>
        </a:p>
      </dgm:t>
    </dgm:pt>
  </dgm:ptLst>
  <dgm:cxnLst>
    <dgm:cxn modelId="{133336BF-6F50-42A8-9FED-8AF769C905BF}" type="presOf" srcId="{424E889D-23F1-45F1-9E3A-66CAC56F005E}" destId="{6C3CF6D6-AC01-41A0-B520-8FE54B63B842}" srcOrd="0" destOrd="0" presId="urn:microsoft.com/office/officeart/2005/8/layout/target3"/>
    <dgm:cxn modelId="{E29F6737-D8A7-4A0F-9D06-E6DDD6D72E00}" type="presOf" srcId="{087B50B9-B0D6-4DE9-B462-8E7C21E508B3}" destId="{26C274DE-DAED-4674-80B2-19044E8B9978}" srcOrd="0" destOrd="0" presId="urn:microsoft.com/office/officeart/2005/8/layout/target3"/>
    <dgm:cxn modelId="{6B7D0E5D-4F70-4FD5-89E9-CA27D66266BD}" type="presOf" srcId="{61A3CE1D-08A0-4D70-85AF-727CDC90070E}" destId="{39E64945-F50A-41F0-A58D-44372F350F23}" srcOrd="0" destOrd="0" presId="urn:microsoft.com/office/officeart/2005/8/layout/target3"/>
    <dgm:cxn modelId="{E701CB9B-49C7-4375-9CEB-3FF057514BF5}" srcId="{AA24725E-896E-4716-98BD-6D6E81A344EC}" destId="{3922FEF2-42BE-4F47-92D8-00B41C4BEAE2}" srcOrd="0" destOrd="0" parTransId="{DB4F3542-9F64-4832-8C8F-757E346C91A0}" sibTransId="{4E633243-20DB-4E73-BCBD-648608F8B0FD}"/>
    <dgm:cxn modelId="{1B717285-BE32-4B62-9755-13284094BE65}" type="presOf" srcId="{AA24725E-896E-4716-98BD-6D6E81A344EC}" destId="{A4450E5A-8CF2-4D89-9B04-9359587681E8}" srcOrd="0" destOrd="0" presId="urn:microsoft.com/office/officeart/2005/8/layout/target3"/>
    <dgm:cxn modelId="{613AC9E8-DAC5-43C8-B78B-4F184401CEEB}" srcId="{AA24725E-896E-4716-98BD-6D6E81A344EC}" destId="{61A3CE1D-08A0-4D70-85AF-727CDC90070E}" srcOrd="1" destOrd="0" parTransId="{709A7418-D476-41EE-8C60-5DA87604487B}" sibTransId="{244B7EC3-747B-49A2-8BC9-544CCDE64651}"/>
    <dgm:cxn modelId="{33F028BE-6FC3-4657-87CC-E637EBD75116}" type="presOf" srcId="{3922FEF2-42BE-4F47-92D8-00B41C4BEAE2}" destId="{69667AA1-DBD6-4F84-9082-BF19DC9FA03F}" srcOrd="1" destOrd="0" presId="urn:microsoft.com/office/officeart/2005/8/layout/target3"/>
    <dgm:cxn modelId="{4315982A-3C8E-4EB9-91F8-903A896B1F82}" type="presOf" srcId="{61A3CE1D-08A0-4D70-85AF-727CDC90070E}" destId="{E7903CCD-4804-4A2F-B3E7-652DFB8FDDC8}" srcOrd="1" destOrd="0" presId="urn:microsoft.com/office/officeart/2005/8/layout/target3"/>
    <dgm:cxn modelId="{588AF443-9845-4D7E-9E7F-2EDE8C7E0448}" type="presOf" srcId="{087B50B9-B0D6-4DE9-B462-8E7C21E508B3}" destId="{BCF34916-F4A3-416B-9B99-76D4214FBD68}" srcOrd="1" destOrd="0" presId="urn:microsoft.com/office/officeart/2005/8/layout/target3"/>
    <dgm:cxn modelId="{5945C1FB-DBED-47A4-98BA-1AC98CF94ADE}" type="presOf" srcId="{424E889D-23F1-45F1-9E3A-66CAC56F005E}" destId="{141EC2FF-2898-4708-B7EE-C76B1366B595}" srcOrd="1" destOrd="0" presId="urn:microsoft.com/office/officeart/2005/8/layout/target3"/>
    <dgm:cxn modelId="{8CCF23B3-9469-45D3-BB3D-4B1B80BA5D19}" srcId="{AA24725E-896E-4716-98BD-6D6E81A344EC}" destId="{424E889D-23F1-45F1-9E3A-66CAC56F005E}" srcOrd="3" destOrd="0" parTransId="{B5F7DEFC-6EF6-4B05-A805-3381024B892A}" sibTransId="{26CD2C96-F39D-48B3-92BD-134C9014EDB1}"/>
    <dgm:cxn modelId="{ED853D6C-A2ED-479C-B757-9FE34A3F14A9}" type="presOf" srcId="{3922FEF2-42BE-4F47-92D8-00B41C4BEAE2}" destId="{1D65017B-E880-4700-9956-52BFD6A621F9}" srcOrd="0" destOrd="0" presId="urn:microsoft.com/office/officeart/2005/8/layout/target3"/>
    <dgm:cxn modelId="{ED48ED91-6D71-4D95-A110-3751043EE2FA}" srcId="{AA24725E-896E-4716-98BD-6D6E81A344EC}" destId="{087B50B9-B0D6-4DE9-B462-8E7C21E508B3}" srcOrd="2" destOrd="0" parTransId="{F16F1B43-4107-4777-95B9-42814EF9B75D}" sibTransId="{C14EA77B-056C-4DDE-ACF5-DC059164BE3A}"/>
    <dgm:cxn modelId="{49CB2316-DD1B-4EE6-9DA1-6387BB2EDD61}" type="presParOf" srcId="{A4450E5A-8CF2-4D89-9B04-9359587681E8}" destId="{D99FA0DF-9BB8-4B3D-9F8C-04E08FFF3457}" srcOrd="0" destOrd="0" presId="urn:microsoft.com/office/officeart/2005/8/layout/target3"/>
    <dgm:cxn modelId="{83219064-99A6-4898-A25B-E4F83A682EAF}" type="presParOf" srcId="{A4450E5A-8CF2-4D89-9B04-9359587681E8}" destId="{581E473A-7B35-4142-9872-F26A5A587E3D}" srcOrd="1" destOrd="0" presId="urn:microsoft.com/office/officeart/2005/8/layout/target3"/>
    <dgm:cxn modelId="{CD2AB6C5-0325-46E7-BD4F-00F6DD6D1F70}" type="presParOf" srcId="{A4450E5A-8CF2-4D89-9B04-9359587681E8}" destId="{1D65017B-E880-4700-9956-52BFD6A621F9}" srcOrd="2" destOrd="0" presId="urn:microsoft.com/office/officeart/2005/8/layout/target3"/>
    <dgm:cxn modelId="{B4D49344-EC88-469C-8096-3EEF92CC2F8F}" type="presParOf" srcId="{A4450E5A-8CF2-4D89-9B04-9359587681E8}" destId="{A6E4052F-E590-40B9-8D6A-DDBDFB6558DF}" srcOrd="3" destOrd="0" presId="urn:microsoft.com/office/officeart/2005/8/layout/target3"/>
    <dgm:cxn modelId="{A5A6145F-489D-423A-B905-A886AB78C3D5}" type="presParOf" srcId="{A4450E5A-8CF2-4D89-9B04-9359587681E8}" destId="{B695D749-95B5-49A7-BE86-CAB63392CF81}" srcOrd="4" destOrd="0" presId="urn:microsoft.com/office/officeart/2005/8/layout/target3"/>
    <dgm:cxn modelId="{17118AA9-5C11-41B8-9493-66D589426A4E}" type="presParOf" srcId="{A4450E5A-8CF2-4D89-9B04-9359587681E8}" destId="{39E64945-F50A-41F0-A58D-44372F350F23}" srcOrd="5" destOrd="0" presId="urn:microsoft.com/office/officeart/2005/8/layout/target3"/>
    <dgm:cxn modelId="{A2167598-907D-44CB-8B42-A6902A7DEC2E}" type="presParOf" srcId="{A4450E5A-8CF2-4D89-9B04-9359587681E8}" destId="{6842E277-857A-4E1D-AFE3-BEA966A5641A}" srcOrd="6" destOrd="0" presId="urn:microsoft.com/office/officeart/2005/8/layout/target3"/>
    <dgm:cxn modelId="{4A656447-3169-4917-8205-63EE5EB4C098}" type="presParOf" srcId="{A4450E5A-8CF2-4D89-9B04-9359587681E8}" destId="{77CC4396-720B-4E93-80E3-2FA2208E6C14}" srcOrd="7" destOrd="0" presId="urn:microsoft.com/office/officeart/2005/8/layout/target3"/>
    <dgm:cxn modelId="{0C65F9BE-ED54-47CF-A990-27AAB282C68E}" type="presParOf" srcId="{A4450E5A-8CF2-4D89-9B04-9359587681E8}" destId="{26C274DE-DAED-4674-80B2-19044E8B9978}" srcOrd="8" destOrd="0" presId="urn:microsoft.com/office/officeart/2005/8/layout/target3"/>
    <dgm:cxn modelId="{3436F177-67E2-4214-98AC-ED9D043B4CB2}" type="presParOf" srcId="{A4450E5A-8CF2-4D89-9B04-9359587681E8}" destId="{B837606B-A78F-4F9D-BF8B-2325A0A34AB0}" srcOrd="9" destOrd="0" presId="urn:microsoft.com/office/officeart/2005/8/layout/target3"/>
    <dgm:cxn modelId="{C19EFB98-256A-4F7B-83B5-894823AEB90F}" type="presParOf" srcId="{A4450E5A-8CF2-4D89-9B04-9359587681E8}" destId="{20AB8EF4-CC26-4C06-9E56-69C79D576C38}" srcOrd="10" destOrd="0" presId="urn:microsoft.com/office/officeart/2005/8/layout/target3"/>
    <dgm:cxn modelId="{DAAB4CA1-6B25-4FE6-8091-85E804CFB74C}" type="presParOf" srcId="{A4450E5A-8CF2-4D89-9B04-9359587681E8}" destId="{6C3CF6D6-AC01-41A0-B520-8FE54B63B842}" srcOrd="11" destOrd="0" presId="urn:microsoft.com/office/officeart/2005/8/layout/target3"/>
    <dgm:cxn modelId="{9CE65258-E5F2-402B-8E82-4BE7CDAD0043}" type="presParOf" srcId="{A4450E5A-8CF2-4D89-9B04-9359587681E8}" destId="{69667AA1-DBD6-4F84-9082-BF19DC9FA03F}" srcOrd="12" destOrd="0" presId="urn:microsoft.com/office/officeart/2005/8/layout/target3"/>
    <dgm:cxn modelId="{C3AA51D0-4244-4CE9-9C3E-8C965436D192}" type="presParOf" srcId="{A4450E5A-8CF2-4D89-9B04-9359587681E8}" destId="{E7903CCD-4804-4A2F-B3E7-652DFB8FDDC8}" srcOrd="13" destOrd="0" presId="urn:microsoft.com/office/officeart/2005/8/layout/target3"/>
    <dgm:cxn modelId="{28890179-9571-4883-8CBB-274E32318EBE}" type="presParOf" srcId="{A4450E5A-8CF2-4D89-9B04-9359587681E8}" destId="{BCF34916-F4A3-416B-9B99-76D4214FBD68}" srcOrd="14" destOrd="0" presId="urn:microsoft.com/office/officeart/2005/8/layout/target3"/>
    <dgm:cxn modelId="{E80A4648-67FF-41AB-BBBB-36AA3BE8CAA3}" type="presParOf" srcId="{A4450E5A-8CF2-4D89-9B04-9359587681E8}" destId="{141EC2FF-2898-4708-B7EE-C76B1366B595}"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BF5537-8004-4529-91D6-58D2F307571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D032E2FF-A3D6-4EA1-8ACF-35278879A5FF}">
      <dgm:prSet/>
      <dgm:spPr/>
      <dgm:t>
        <a:bodyPr/>
        <a:lstStyle/>
        <a:p>
          <a:pPr rtl="0"/>
          <a:r>
            <a:rPr lang="ru-RU" dirty="0" smtClean="0"/>
            <a:t>Из условия видно, что найдутся 7 школьников, решивших 35-(1 + 2 + 3) = 29 задач.</a:t>
          </a:r>
          <a:endParaRPr lang="ru-RU" dirty="0"/>
        </a:p>
      </dgm:t>
    </dgm:pt>
    <dgm:pt modelId="{3F165268-FA0D-43A3-8CBE-5A94D20F68CF}" type="parTrans" cxnId="{3D2C9EB0-5594-4284-9FCE-A894E5B12646}">
      <dgm:prSet/>
      <dgm:spPr/>
      <dgm:t>
        <a:bodyPr/>
        <a:lstStyle/>
        <a:p>
          <a:endParaRPr lang="ru-RU"/>
        </a:p>
      </dgm:t>
    </dgm:pt>
    <dgm:pt modelId="{B661F200-0D4A-486D-82AD-B0E90B2BBC0B}" type="sibTrans" cxnId="{3D2C9EB0-5594-4284-9FCE-A894E5B12646}">
      <dgm:prSet/>
      <dgm:spPr/>
      <dgm:t>
        <a:bodyPr/>
        <a:lstStyle/>
        <a:p>
          <a:endParaRPr lang="ru-RU"/>
        </a:p>
      </dgm:t>
    </dgm:pt>
    <dgm:pt modelId="{991D5508-B7D8-45BD-947A-BB8BADD82949}">
      <dgm:prSet/>
      <dgm:spPr/>
      <dgm:t>
        <a:bodyPr/>
        <a:lstStyle/>
        <a:p>
          <a:pPr rtl="0"/>
          <a:r>
            <a:rPr lang="ru-RU" dirty="0" smtClean="0"/>
            <a:t>Так как 29 = 7 * 4 + 1, то найдется школьник, решивший не менее 5 задач.</a:t>
          </a:r>
          <a:endParaRPr lang="ru-RU" dirty="0"/>
        </a:p>
      </dgm:t>
    </dgm:pt>
    <dgm:pt modelId="{E2C2E70D-BEFD-4144-8370-3ABD5AD33F2A}" type="parTrans" cxnId="{86F2B679-D4FD-4BCA-9D9D-C8FCB1BB5CB4}">
      <dgm:prSet/>
      <dgm:spPr/>
      <dgm:t>
        <a:bodyPr/>
        <a:lstStyle/>
        <a:p>
          <a:endParaRPr lang="ru-RU"/>
        </a:p>
      </dgm:t>
    </dgm:pt>
    <dgm:pt modelId="{0A98C338-6415-4EF7-A364-93EF86EFD492}" type="sibTrans" cxnId="{86F2B679-D4FD-4BCA-9D9D-C8FCB1BB5CB4}">
      <dgm:prSet/>
      <dgm:spPr/>
      <dgm:t>
        <a:bodyPr/>
        <a:lstStyle/>
        <a:p>
          <a:endParaRPr lang="ru-RU"/>
        </a:p>
      </dgm:t>
    </dgm:pt>
    <dgm:pt modelId="{CE45DB54-DA1C-4F56-8C01-215E75821D5E}" type="pres">
      <dgm:prSet presAssocID="{3FBF5537-8004-4529-91D6-58D2F3075712}" presName="Name0" presStyleCnt="0">
        <dgm:presLayoutVars>
          <dgm:chPref val="3"/>
          <dgm:dir/>
          <dgm:animLvl val="lvl"/>
          <dgm:resizeHandles/>
        </dgm:presLayoutVars>
      </dgm:prSet>
      <dgm:spPr/>
      <dgm:t>
        <a:bodyPr/>
        <a:lstStyle/>
        <a:p>
          <a:endParaRPr lang="ru-RU"/>
        </a:p>
      </dgm:t>
    </dgm:pt>
    <dgm:pt modelId="{C3DA1AAC-2711-401A-9486-77DF39366C82}" type="pres">
      <dgm:prSet presAssocID="{D032E2FF-A3D6-4EA1-8ACF-35278879A5FF}" presName="horFlow" presStyleCnt="0"/>
      <dgm:spPr/>
    </dgm:pt>
    <dgm:pt modelId="{9BC2403D-BB17-47C2-B77E-5D98428D8E34}" type="pres">
      <dgm:prSet presAssocID="{D032E2FF-A3D6-4EA1-8ACF-35278879A5FF}" presName="bigChev" presStyleLbl="node1" presStyleIdx="0" presStyleCnt="2" custScaleX="150087"/>
      <dgm:spPr/>
      <dgm:t>
        <a:bodyPr/>
        <a:lstStyle/>
        <a:p>
          <a:endParaRPr lang="ru-RU"/>
        </a:p>
      </dgm:t>
    </dgm:pt>
    <dgm:pt modelId="{A93CBE54-C9F5-4695-AC98-ADAC89B92CF7}" type="pres">
      <dgm:prSet presAssocID="{D032E2FF-A3D6-4EA1-8ACF-35278879A5FF}" presName="vSp" presStyleCnt="0"/>
      <dgm:spPr/>
    </dgm:pt>
    <dgm:pt modelId="{9C6C9E05-42E2-4543-A6E3-1384F91CCA40}" type="pres">
      <dgm:prSet presAssocID="{991D5508-B7D8-45BD-947A-BB8BADD82949}" presName="horFlow" presStyleCnt="0"/>
      <dgm:spPr/>
    </dgm:pt>
    <dgm:pt modelId="{B4984533-4CB5-4DCE-AB58-7A3323B6CAA4}" type="pres">
      <dgm:prSet presAssocID="{991D5508-B7D8-45BD-947A-BB8BADD82949}" presName="bigChev" presStyleLbl="node1" presStyleIdx="1" presStyleCnt="2" custScaleX="155860"/>
      <dgm:spPr/>
      <dgm:t>
        <a:bodyPr/>
        <a:lstStyle/>
        <a:p>
          <a:endParaRPr lang="ru-RU"/>
        </a:p>
      </dgm:t>
    </dgm:pt>
  </dgm:ptLst>
  <dgm:cxnLst>
    <dgm:cxn modelId="{35661FC9-F1A0-4190-B6D1-A2B51FA440CA}" type="presOf" srcId="{3FBF5537-8004-4529-91D6-58D2F3075712}" destId="{CE45DB54-DA1C-4F56-8C01-215E75821D5E}" srcOrd="0" destOrd="0" presId="urn:microsoft.com/office/officeart/2005/8/layout/lProcess3"/>
    <dgm:cxn modelId="{C4DF1A53-8B97-4984-9124-CE093D70C944}" type="presOf" srcId="{D032E2FF-A3D6-4EA1-8ACF-35278879A5FF}" destId="{9BC2403D-BB17-47C2-B77E-5D98428D8E34}" srcOrd="0" destOrd="0" presId="urn:microsoft.com/office/officeart/2005/8/layout/lProcess3"/>
    <dgm:cxn modelId="{999FCEEA-8526-408C-B7B8-A745654B67F5}" type="presOf" srcId="{991D5508-B7D8-45BD-947A-BB8BADD82949}" destId="{B4984533-4CB5-4DCE-AB58-7A3323B6CAA4}" srcOrd="0" destOrd="0" presId="urn:microsoft.com/office/officeart/2005/8/layout/lProcess3"/>
    <dgm:cxn modelId="{86F2B679-D4FD-4BCA-9D9D-C8FCB1BB5CB4}" srcId="{3FBF5537-8004-4529-91D6-58D2F3075712}" destId="{991D5508-B7D8-45BD-947A-BB8BADD82949}" srcOrd="1" destOrd="0" parTransId="{E2C2E70D-BEFD-4144-8370-3ABD5AD33F2A}" sibTransId="{0A98C338-6415-4EF7-A364-93EF86EFD492}"/>
    <dgm:cxn modelId="{3D2C9EB0-5594-4284-9FCE-A894E5B12646}" srcId="{3FBF5537-8004-4529-91D6-58D2F3075712}" destId="{D032E2FF-A3D6-4EA1-8ACF-35278879A5FF}" srcOrd="0" destOrd="0" parTransId="{3F165268-FA0D-43A3-8CBE-5A94D20F68CF}" sibTransId="{B661F200-0D4A-486D-82AD-B0E90B2BBC0B}"/>
    <dgm:cxn modelId="{D838C871-2E8A-4CAA-B94B-A9E83845798D}" type="presParOf" srcId="{CE45DB54-DA1C-4F56-8C01-215E75821D5E}" destId="{C3DA1AAC-2711-401A-9486-77DF39366C82}" srcOrd="0" destOrd="0" presId="urn:microsoft.com/office/officeart/2005/8/layout/lProcess3"/>
    <dgm:cxn modelId="{82FA8B6E-69EF-4D44-81CA-17ACC7B3B9EE}" type="presParOf" srcId="{C3DA1AAC-2711-401A-9486-77DF39366C82}" destId="{9BC2403D-BB17-47C2-B77E-5D98428D8E34}" srcOrd="0" destOrd="0" presId="urn:microsoft.com/office/officeart/2005/8/layout/lProcess3"/>
    <dgm:cxn modelId="{5D679EF3-2EF2-45E1-BE9A-E5CE60E3E11D}" type="presParOf" srcId="{CE45DB54-DA1C-4F56-8C01-215E75821D5E}" destId="{A93CBE54-C9F5-4695-AC98-ADAC89B92CF7}" srcOrd="1" destOrd="0" presId="urn:microsoft.com/office/officeart/2005/8/layout/lProcess3"/>
    <dgm:cxn modelId="{ACC2CCD9-FDC8-4565-A062-E8C48E31A446}" type="presParOf" srcId="{CE45DB54-DA1C-4F56-8C01-215E75821D5E}" destId="{9C6C9E05-42E2-4543-A6E3-1384F91CCA40}" srcOrd="2" destOrd="0" presId="urn:microsoft.com/office/officeart/2005/8/layout/lProcess3"/>
    <dgm:cxn modelId="{A66CFB9F-718C-4808-A46C-6DE8E538BEA9}" type="presParOf" srcId="{9C6C9E05-42E2-4543-A6E3-1384F91CCA40}" destId="{B4984533-4CB5-4DCE-AB58-7A3323B6CAA4}"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28F7A4-36F0-4E0F-BB15-6A1FEBAD11D7}"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ru-RU"/>
        </a:p>
      </dgm:t>
    </dgm:pt>
    <dgm:pt modelId="{FDBA3A2C-0C8E-4E9A-9EF0-E1B2222F7E15}">
      <dgm:prSet/>
      <dgm:spPr/>
      <dgm:t>
        <a:bodyPr/>
        <a:lstStyle/>
        <a:p>
          <a:pPr rtl="0"/>
          <a:r>
            <a:rPr lang="ru-RU" dirty="0" smtClean="0"/>
            <a:t>2.Кострикина Н.П. «задачи повышенной трудности в курсе математики 4-5 </a:t>
          </a:r>
          <a:r>
            <a:rPr lang="ru-RU" dirty="0" err="1" smtClean="0"/>
            <a:t>кл</a:t>
          </a:r>
          <a:r>
            <a:rPr lang="ru-RU" dirty="0" smtClean="0"/>
            <a:t>.»</a:t>
          </a:r>
          <a:endParaRPr lang="ru-RU" dirty="0"/>
        </a:p>
      </dgm:t>
    </dgm:pt>
    <dgm:pt modelId="{ADC7A3D2-FFC2-40C8-A8AC-D2C7E5EB91C8}" type="parTrans" cxnId="{806A3E8E-C906-4133-AEEA-C0FED9C30DFA}">
      <dgm:prSet/>
      <dgm:spPr/>
      <dgm:t>
        <a:bodyPr/>
        <a:lstStyle/>
        <a:p>
          <a:endParaRPr lang="ru-RU"/>
        </a:p>
      </dgm:t>
    </dgm:pt>
    <dgm:pt modelId="{23B117F6-261C-444E-8A0F-CB22AC9617A6}" type="sibTrans" cxnId="{806A3E8E-C906-4133-AEEA-C0FED9C30DFA}">
      <dgm:prSet/>
      <dgm:spPr/>
      <dgm:t>
        <a:bodyPr/>
        <a:lstStyle/>
        <a:p>
          <a:endParaRPr lang="ru-RU"/>
        </a:p>
      </dgm:t>
    </dgm:pt>
    <dgm:pt modelId="{5BBEB2AC-3FD4-4FE5-89A7-FE573DC37729}">
      <dgm:prSet/>
      <dgm:spPr/>
      <dgm:t>
        <a:bodyPr/>
        <a:lstStyle/>
        <a:p>
          <a:pPr rtl="0"/>
          <a:r>
            <a:rPr lang="ru-RU" dirty="0" smtClean="0"/>
            <a:t>1.Спивак А.В. «Тысяча и одна задача по математике»</a:t>
          </a:r>
          <a:endParaRPr lang="ru-RU" dirty="0"/>
        </a:p>
      </dgm:t>
    </dgm:pt>
    <dgm:pt modelId="{D9E8BE54-EEA6-46BF-925A-8B1EE86B9EBA}" type="sibTrans" cxnId="{0D855B03-F3AC-418D-96B0-9A0CC10B5BA5}">
      <dgm:prSet/>
      <dgm:spPr/>
      <dgm:t>
        <a:bodyPr/>
        <a:lstStyle/>
        <a:p>
          <a:endParaRPr lang="ru-RU"/>
        </a:p>
      </dgm:t>
    </dgm:pt>
    <dgm:pt modelId="{4E1327AA-E31E-4363-8B85-507286B71ACE}" type="parTrans" cxnId="{0D855B03-F3AC-418D-96B0-9A0CC10B5BA5}">
      <dgm:prSet/>
      <dgm:spPr/>
      <dgm:t>
        <a:bodyPr/>
        <a:lstStyle/>
        <a:p>
          <a:endParaRPr lang="ru-RU"/>
        </a:p>
      </dgm:t>
    </dgm:pt>
    <dgm:pt modelId="{20913200-D8F2-4E26-A0AD-6C469BA3DB79}" type="pres">
      <dgm:prSet presAssocID="{6C28F7A4-36F0-4E0F-BB15-6A1FEBAD11D7}" presName="diagram" presStyleCnt="0">
        <dgm:presLayoutVars>
          <dgm:dir/>
          <dgm:resizeHandles val="exact"/>
        </dgm:presLayoutVars>
      </dgm:prSet>
      <dgm:spPr/>
      <dgm:t>
        <a:bodyPr/>
        <a:lstStyle/>
        <a:p>
          <a:endParaRPr lang="ru-RU"/>
        </a:p>
      </dgm:t>
    </dgm:pt>
    <dgm:pt modelId="{CBE754F5-30AB-485D-9A76-5E83259032D0}" type="pres">
      <dgm:prSet presAssocID="{5BBEB2AC-3FD4-4FE5-89A7-FE573DC37729}" presName="node" presStyleLbl="node1" presStyleIdx="0" presStyleCnt="2">
        <dgm:presLayoutVars>
          <dgm:bulletEnabled val="1"/>
        </dgm:presLayoutVars>
      </dgm:prSet>
      <dgm:spPr/>
      <dgm:t>
        <a:bodyPr/>
        <a:lstStyle/>
        <a:p>
          <a:endParaRPr lang="ru-RU"/>
        </a:p>
      </dgm:t>
    </dgm:pt>
    <dgm:pt modelId="{A73083C7-F99D-42FB-B5B7-31F8258E1277}" type="pres">
      <dgm:prSet presAssocID="{D9E8BE54-EEA6-46BF-925A-8B1EE86B9EBA}" presName="sibTrans" presStyleCnt="0"/>
      <dgm:spPr/>
    </dgm:pt>
    <dgm:pt modelId="{08F07835-79E7-4FC8-BE29-844A37D6B481}" type="pres">
      <dgm:prSet presAssocID="{FDBA3A2C-0C8E-4E9A-9EF0-E1B2222F7E15}" presName="node" presStyleLbl="node1" presStyleIdx="1" presStyleCnt="2">
        <dgm:presLayoutVars>
          <dgm:bulletEnabled val="1"/>
        </dgm:presLayoutVars>
      </dgm:prSet>
      <dgm:spPr/>
      <dgm:t>
        <a:bodyPr/>
        <a:lstStyle/>
        <a:p>
          <a:endParaRPr lang="ru-RU"/>
        </a:p>
      </dgm:t>
    </dgm:pt>
  </dgm:ptLst>
  <dgm:cxnLst>
    <dgm:cxn modelId="{806A3E8E-C906-4133-AEEA-C0FED9C30DFA}" srcId="{6C28F7A4-36F0-4E0F-BB15-6A1FEBAD11D7}" destId="{FDBA3A2C-0C8E-4E9A-9EF0-E1B2222F7E15}" srcOrd="1" destOrd="0" parTransId="{ADC7A3D2-FFC2-40C8-A8AC-D2C7E5EB91C8}" sibTransId="{23B117F6-261C-444E-8A0F-CB22AC9617A6}"/>
    <dgm:cxn modelId="{0D855B03-F3AC-418D-96B0-9A0CC10B5BA5}" srcId="{6C28F7A4-36F0-4E0F-BB15-6A1FEBAD11D7}" destId="{5BBEB2AC-3FD4-4FE5-89A7-FE573DC37729}" srcOrd="0" destOrd="0" parTransId="{4E1327AA-E31E-4363-8B85-507286B71ACE}" sibTransId="{D9E8BE54-EEA6-46BF-925A-8B1EE86B9EBA}"/>
    <dgm:cxn modelId="{D9047B6A-FE4D-4EC5-87ED-87DC36656692}" type="presOf" srcId="{6C28F7A4-36F0-4E0F-BB15-6A1FEBAD11D7}" destId="{20913200-D8F2-4E26-A0AD-6C469BA3DB79}" srcOrd="0" destOrd="0" presId="urn:microsoft.com/office/officeart/2005/8/layout/default#1"/>
    <dgm:cxn modelId="{4B4FC0DE-0DE4-4750-94C6-6443C72E27DA}" type="presOf" srcId="{5BBEB2AC-3FD4-4FE5-89A7-FE573DC37729}" destId="{CBE754F5-30AB-485D-9A76-5E83259032D0}" srcOrd="0" destOrd="0" presId="urn:microsoft.com/office/officeart/2005/8/layout/default#1"/>
    <dgm:cxn modelId="{F688701B-773C-40FC-946B-744754AC7B92}" type="presOf" srcId="{FDBA3A2C-0C8E-4E9A-9EF0-E1B2222F7E15}" destId="{08F07835-79E7-4FC8-BE29-844A37D6B481}" srcOrd="0" destOrd="0" presId="urn:microsoft.com/office/officeart/2005/8/layout/default#1"/>
    <dgm:cxn modelId="{556F5F5A-B8E5-4300-B3CB-EF4658BC4EB5}" type="presParOf" srcId="{20913200-D8F2-4E26-A0AD-6C469BA3DB79}" destId="{CBE754F5-30AB-485D-9A76-5E83259032D0}" srcOrd="0" destOrd="0" presId="urn:microsoft.com/office/officeart/2005/8/layout/default#1"/>
    <dgm:cxn modelId="{8ECC2946-4B59-4DA0-9B01-0352426A2DB3}" type="presParOf" srcId="{20913200-D8F2-4E26-A0AD-6C469BA3DB79}" destId="{A73083C7-F99D-42FB-B5B7-31F8258E1277}" srcOrd="1" destOrd="0" presId="urn:microsoft.com/office/officeart/2005/8/layout/default#1"/>
    <dgm:cxn modelId="{1FD153A1-17CA-49E1-B2DB-A2222311B0D8}" type="presParOf" srcId="{20913200-D8F2-4E26-A0AD-6C469BA3DB79}" destId="{08F07835-79E7-4FC8-BE29-844A37D6B481}"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5BF41-7DA7-403A-A3A8-55540BCFDC01}">
      <dsp:nvSpPr>
        <dsp:cNvPr id="0" name=""/>
        <dsp:cNvSpPr/>
      </dsp:nvSpPr>
      <dsp:spPr>
        <a:xfrm>
          <a:off x="0" y="211"/>
          <a:ext cx="7924789" cy="102387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kern="1200" dirty="0" smtClean="0"/>
            <a:t>1.Всего 17 команд, значит 17 полей.</a:t>
          </a:r>
          <a:endParaRPr lang="ru-RU" sz="2700" kern="1200" dirty="0"/>
        </a:p>
      </dsp:txBody>
      <dsp:txXfrm>
        <a:off x="511939" y="211"/>
        <a:ext cx="6900912" cy="1023877"/>
      </dsp:txXfrm>
    </dsp:sp>
    <dsp:sp modelId="{99731696-3518-43AF-872C-1E89E564AACD}">
      <dsp:nvSpPr>
        <dsp:cNvPr id="0" name=""/>
        <dsp:cNvSpPr/>
      </dsp:nvSpPr>
      <dsp:spPr>
        <a:xfrm>
          <a:off x="0" y="1167432"/>
          <a:ext cx="8229598" cy="102387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kern="1200" dirty="0" smtClean="0"/>
            <a:t>2.На каждом будет сыграно 16 матчей </a:t>
          </a:r>
          <a:endParaRPr lang="ru-RU" sz="2700" kern="1200" dirty="0"/>
        </a:p>
      </dsp:txBody>
      <dsp:txXfrm>
        <a:off x="511939" y="1167432"/>
        <a:ext cx="7205721" cy="1023877"/>
      </dsp:txXfrm>
    </dsp:sp>
    <dsp:sp modelId="{0491BC97-DE16-4CF2-A3A8-B09691DE7328}">
      <dsp:nvSpPr>
        <dsp:cNvPr id="0" name=""/>
        <dsp:cNvSpPr/>
      </dsp:nvSpPr>
      <dsp:spPr>
        <a:xfrm>
          <a:off x="0" y="2334652"/>
          <a:ext cx="8229598" cy="102387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kern="1200" dirty="0" smtClean="0"/>
            <a:t>3.Чтобы найти число сыгранных матчей надо 16*17</a:t>
          </a:r>
          <a:endParaRPr lang="ru-RU" sz="2700" kern="1200" dirty="0"/>
        </a:p>
      </dsp:txBody>
      <dsp:txXfrm>
        <a:off x="511939" y="2334652"/>
        <a:ext cx="7205721" cy="1023877"/>
      </dsp:txXfrm>
    </dsp:sp>
    <dsp:sp modelId="{24C5913E-0BB2-4D98-A24E-F0E496A32A09}">
      <dsp:nvSpPr>
        <dsp:cNvPr id="0" name=""/>
        <dsp:cNvSpPr/>
      </dsp:nvSpPr>
      <dsp:spPr>
        <a:xfrm>
          <a:off x="0" y="3501873"/>
          <a:ext cx="8229598" cy="102387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kern="1200" dirty="0" smtClean="0"/>
            <a:t>Ответ: 272 матча</a:t>
          </a:r>
          <a:endParaRPr lang="ru-RU" sz="2700" kern="1200" dirty="0"/>
        </a:p>
      </dsp:txBody>
      <dsp:txXfrm>
        <a:off x="511939" y="3501873"/>
        <a:ext cx="7205721" cy="1023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7/18/2018</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7/18/2018</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7/18/2018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7/18/2018</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7/18/2018</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14.gif"/></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Кружковое занятие   «Турниры»</a:t>
            </a:r>
            <a:endParaRPr lang="ru-RU" dirty="0"/>
          </a:p>
        </p:txBody>
      </p:sp>
      <p:sp>
        <p:nvSpPr>
          <p:cNvPr id="3" name="Подзаголовок 2"/>
          <p:cNvSpPr>
            <a:spLocks noGrp="1"/>
          </p:cNvSpPr>
          <p:nvPr>
            <p:ph type="subTitle" idx="1"/>
          </p:nvPr>
        </p:nvSpPr>
        <p:spPr>
          <a:xfrm>
            <a:off x="1447800" y="4114800"/>
            <a:ext cx="6400800" cy="1752600"/>
          </a:xfrm>
        </p:spPr>
        <p:txBody>
          <a:bodyPr/>
          <a:lstStyle/>
          <a:p>
            <a:r>
              <a:rPr lang="ru-RU" dirty="0" smtClean="0"/>
              <a:t>Урок 1-2</a:t>
            </a:r>
            <a:endParaRPr lang="ru-RU" dirty="0"/>
          </a:p>
        </p:txBody>
      </p:sp>
      <p:pic>
        <p:nvPicPr>
          <p:cNvPr id="1029" name="Picture 5" descr="E:\Мои документы\клипы\clip\J0213500.GIF"/>
          <p:cNvPicPr>
            <a:picLocks noChangeAspect="1" noChangeArrowheads="1" noCrop="1"/>
          </p:cNvPicPr>
          <p:nvPr/>
        </p:nvPicPr>
        <p:blipFill>
          <a:blip r:embed="rId2"/>
          <a:srcRect/>
          <a:stretch>
            <a:fillRect/>
          </a:stretch>
        </p:blipFill>
        <p:spPr bwMode="auto">
          <a:xfrm>
            <a:off x="3657600" y="457200"/>
            <a:ext cx="1247775" cy="1371600"/>
          </a:xfrm>
          <a:prstGeom prst="rect">
            <a:avLst/>
          </a:prstGeom>
          <a:noFill/>
        </p:spPr>
      </p:pic>
      <p:pic>
        <p:nvPicPr>
          <p:cNvPr id="1032" name="Picture 8" descr="E:\Мои документы\клипы\clip\J0213501.GIF"/>
          <p:cNvPicPr>
            <a:picLocks noChangeAspect="1" noChangeArrowheads="1" noCrop="1"/>
          </p:cNvPicPr>
          <p:nvPr/>
        </p:nvPicPr>
        <p:blipFill>
          <a:blip r:embed="rId3"/>
          <a:srcRect/>
          <a:stretch>
            <a:fillRect/>
          </a:stretch>
        </p:blipFill>
        <p:spPr bwMode="auto">
          <a:xfrm>
            <a:off x="533400" y="914400"/>
            <a:ext cx="1247775" cy="1371600"/>
          </a:xfrm>
          <a:prstGeom prst="rect">
            <a:avLst/>
          </a:prstGeom>
          <a:noFill/>
        </p:spPr>
      </p:pic>
      <p:pic>
        <p:nvPicPr>
          <p:cNvPr id="1033" name="Picture 9" descr="E:\Мои документы\клипы\clip\J0213502.GIF"/>
          <p:cNvPicPr>
            <a:picLocks noChangeAspect="1" noChangeArrowheads="1" noCrop="1"/>
          </p:cNvPicPr>
          <p:nvPr/>
        </p:nvPicPr>
        <p:blipFill>
          <a:blip r:embed="rId4"/>
          <a:srcRect/>
          <a:stretch>
            <a:fillRect/>
          </a:stretch>
        </p:blipFill>
        <p:spPr bwMode="auto">
          <a:xfrm>
            <a:off x="6400800" y="609600"/>
            <a:ext cx="1247775" cy="1371600"/>
          </a:xfrm>
          <a:prstGeom prst="rect">
            <a:avLst/>
          </a:prstGeom>
          <a:noFill/>
        </p:spPr>
      </p:pic>
      <p:pic>
        <p:nvPicPr>
          <p:cNvPr id="1034" name="Picture 10" descr="E:\Мои документы\клипы\clip\J0213503.GIF"/>
          <p:cNvPicPr>
            <a:picLocks noChangeAspect="1" noChangeArrowheads="1" noCrop="1"/>
          </p:cNvPicPr>
          <p:nvPr/>
        </p:nvPicPr>
        <p:blipFill>
          <a:blip r:embed="rId5"/>
          <a:srcRect/>
          <a:stretch>
            <a:fillRect/>
          </a:stretch>
        </p:blipFill>
        <p:spPr bwMode="auto">
          <a:xfrm>
            <a:off x="3276600" y="3810000"/>
            <a:ext cx="1343025" cy="12668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16563"/>
          </a:xfrm>
        </p:spPr>
        <p:txBody>
          <a:bodyPr>
            <a:normAutofit fontScale="70000" lnSpcReduction="20000"/>
          </a:bodyPr>
          <a:lstStyle/>
          <a:p>
            <a:r>
              <a:rPr lang="ru-RU" dirty="0" smtClean="0"/>
              <a:t>Пусть в ответе 1-го зрителя первое высказывание истинно, а второе ложно. Тогда Аня заняла </a:t>
            </a:r>
            <a:r>
              <a:rPr lang="en-US" dirty="0" smtClean="0"/>
              <a:t>II </a:t>
            </a:r>
            <a:r>
              <a:rPr lang="ru-RU" dirty="0" smtClean="0"/>
              <a:t>место, а Даша— не </a:t>
            </a:r>
            <a:r>
              <a:rPr lang="en-US" dirty="0" smtClean="0"/>
              <a:t>III </a:t>
            </a:r>
            <a:r>
              <a:rPr lang="ru-RU" dirty="0" smtClean="0"/>
              <a:t>место (</a:t>
            </a:r>
            <a:r>
              <a:rPr lang="en-US" dirty="0" smtClean="0"/>
              <a:t>I </a:t>
            </a:r>
            <a:r>
              <a:rPr lang="ru-RU" dirty="0" smtClean="0"/>
              <a:t>или </a:t>
            </a:r>
            <a:r>
              <a:rPr lang="en-US" dirty="0" smtClean="0"/>
              <a:t>IV</a:t>
            </a:r>
            <a:r>
              <a:rPr lang="ru-RU" dirty="0" smtClean="0"/>
              <a:t>).</a:t>
            </a:r>
          </a:p>
          <a:p>
            <a:r>
              <a:rPr lang="ru-RU" dirty="0" smtClean="0"/>
              <a:t>Рассмотрим ответ 2-го зрителя. Его первое высказывание не может быть истинным, так как в этом случае (с учетом истинности, первого высказывания 1-го зрителя) Аня должна занять </a:t>
            </a:r>
            <a:r>
              <a:rPr lang="en-US" dirty="0" smtClean="0"/>
              <a:t>I </a:t>
            </a:r>
            <a:r>
              <a:rPr lang="ru-RU" dirty="0" smtClean="0"/>
              <a:t>и </a:t>
            </a:r>
            <a:r>
              <a:rPr lang="en-US" dirty="0" smtClean="0"/>
              <a:t>II </a:t>
            </a:r>
            <a:r>
              <a:rPr lang="ru-RU" dirty="0" smtClean="0"/>
              <a:t>места одновременно. Следовательно, истинным должно быть второе высказывание: Даша заняла </a:t>
            </a:r>
            <a:r>
              <a:rPr lang="en-US" dirty="0" smtClean="0"/>
              <a:t>II </a:t>
            </a:r>
            <a:r>
              <a:rPr lang="ru-RU" dirty="0" smtClean="0"/>
              <a:t>место. Но и этого быть не может, так как </a:t>
            </a:r>
            <a:r>
              <a:rPr lang="en-US" dirty="0" smtClean="0"/>
              <a:t>II </a:t>
            </a:r>
            <a:r>
              <a:rPr lang="ru-RU" dirty="0" smtClean="0"/>
              <a:t>место заняла Аня (истинно первое высказывание 1-го зрителя). Следовательно, ни первое, ни второе высказывание 2-го зрителя не может быть истинным, что противоречит условию задачи. Значит, мы неверно предположили, что первое высказывание 1-го зрителя истинно. Следует считать истинным второе высказывание 1-го зрителя (Даша заняла ІІІ место), а его первое высказывание ложно, т. е. Аня заняла </a:t>
            </a:r>
            <a:r>
              <a:rPr lang="en-US" dirty="0" smtClean="0"/>
              <a:t>I </a:t>
            </a:r>
            <a:r>
              <a:rPr lang="ru-RU" dirty="0" smtClean="0"/>
              <a:t>или </a:t>
            </a:r>
            <a:r>
              <a:rPr lang="en-US" dirty="0" smtClean="0"/>
              <a:t>IV </a:t>
            </a:r>
            <a:r>
              <a:rPr lang="ru-RU" dirty="0" smtClean="0"/>
              <a:t>место.</a:t>
            </a:r>
          </a:p>
          <a:p>
            <a:r>
              <a:rPr lang="ru-RU" dirty="0" smtClean="0"/>
              <a:t>Поскольку Даша заняла </a:t>
            </a:r>
            <a:r>
              <a:rPr lang="en-US" dirty="0" smtClean="0"/>
              <a:t>III </a:t>
            </a:r>
            <a:r>
              <a:rPr lang="ru-RU" dirty="0" smtClean="0"/>
              <a:t>место, то вторые высказывания 2-го и 3-го зрителей ложны, а истинны их первые высказывания.</a:t>
            </a:r>
          </a:p>
          <a:p>
            <a:r>
              <a:rPr lang="ru-RU" dirty="0" smtClean="0"/>
              <a:t>В итоге имеем следующее распределение мест: </a:t>
            </a:r>
            <a:r>
              <a:rPr lang="en-US" dirty="0" smtClean="0"/>
              <a:t>I</a:t>
            </a:r>
            <a:r>
              <a:rPr lang="ru-RU" dirty="0" smtClean="0"/>
              <a:t>-Аня, </a:t>
            </a:r>
            <a:r>
              <a:rPr lang="en-US" dirty="0" smtClean="0"/>
              <a:t>II</a:t>
            </a:r>
            <a:r>
              <a:rPr lang="ru-RU" dirty="0" smtClean="0"/>
              <a:t>-Галя,</a:t>
            </a:r>
            <a:r>
              <a:rPr lang="en-US" dirty="0" smtClean="0"/>
              <a:t> III</a:t>
            </a:r>
            <a:r>
              <a:rPr lang="ru-RU" dirty="0" smtClean="0"/>
              <a:t>-Даша,</a:t>
            </a:r>
          </a:p>
          <a:p>
            <a:pPr>
              <a:buNone/>
            </a:pPr>
            <a:r>
              <a:rPr lang="ru-RU" dirty="0" smtClean="0"/>
              <a:t>      </a:t>
            </a:r>
            <a:r>
              <a:rPr lang="en-US" dirty="0" smtClean="0"/>
              <a:t>IV</a:t>
            </a:r>
            <a:r>
              <a:rPr lang="ru-RU" dirty="0" smtClean="0"/>
              <a:t>-валя</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5 участников олимпиады стали ее победителями, набрав по 15, 14 и 13 баллов и заняв соответственно 1, 2 и 3 место. Сколько участников завоевало каждое призовое место, если вместе они набрали 69 баллов?</a:t>
            </a:r>
            <a:endParaRPr lang="ru-RU" dirty="0"/>
          </a:p>
        </p:txBody>
      </p:sp>
      <p:sp>
        <p:nvSpPr>
          <p:cNvPr id="2" name="Заголовок 1"/>
          <p:cNvSpPr>
            <a:spLocks noGrp="1"/>
          </p:cNvSpPr>
          <p:nvPr>
            <p:ph type="title"/>
          </p:nvPr>
        </p:nvSpPr>
        <p:spPr/>
        <p:txBody>
          <a:bodyPr/>
          <a:lstStyle/>
          <a:p>
            <a:r>
              <a:rPr lang="ru-RU" dirty="0" smtClean="0"/>
              <a:t>Задача 5</a:t>
            </a:r>
            <a:endParaRPr lang="ru-RU" dirty="0"/>
          </a:p>
        </p:txBody>
      </p:sp>
      <p:sp>
        <p:nvSpPr>
          <p:cNvPr id="4" name="Управляющая кнопка: сведения 3">
            <a:hlinkClick r:id="" action="ppaction://hlinkshowjump?jump=nextslide" highlightClick="1"/>
          </p:cNvPr>
          <p:cNvSpPr/>
          <p:nvPr/>
        </p:nvSpPr>
        <p:spPr>
          <a:xfrm>
            <a:off x="7239000" y="51054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146" name="Picture 2" descr="E:\Мои документы\клипы\clip\J0288928.GIF"/>
          <p:cNvPicPr>
            <a:picLocks noChangeAspect="1" noChangeArrowheads="1" noCrop="1"/>
          </p:cNvPicPr>
          <p:nvPr/>
        </p:nvPicPr>
        <p:blipFill>
          <a:blip r:embed="rId2"/>
          <a:srcRect/>
          <a:stretch>
            <a:fillRect/>
          </a:stretch>
        </p:blipFill>
        <p:spPr bwMode="auto">
          <a:xfrm>
            <a:off x="2057400" y="4343400"/>
            <a:ext cx="2362200" cy="19431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304800" y="1219200"/>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lstStyle/>
          <a:p>
            <a:r>
              <a:rPr lang="ru-RU" dirty="0" smtClean="0"/>
              <a:t>решение</a:t>
            </a:r>
            <a:endParaRPr lang="ru-RU" dirty="0"/>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i="1" dirty="0" smtClean="0"/>
              <a:t>. </a:t>
            </a:r>
            <a:r>
              <a:rPr lang="ru-RU" dirty="0" smtClean="0"/>
              <a:t>В розыгрыше кубка по футболу (в 1 круг) участвуют 30 команд. Доказать, что в любой момент найдутся 2 команды, сыгравшие одинаковое число игр.</a:t>
            </a:r>
            <a:endParaRPr lang="ru-RU" dirty="0"/>
          </a:p>
        </p:txBody>
      </p:sp>
      <p:sp>
        <p:nvSpPr>
          <p:cNvPr id="2" name="Заголовок 1"/>
          <p:cNvSpPr>
            <a:spLocks noGrp="1"/>
          </p:cNvSpPr>
          <p:nvPr>
            <p:ph type="title"/>
          </p:nvPr>
        </p:nvSpPr>
        <p:spPr/>
        <p:txBody>
          <a:bodyPr/>
          <a:lstStyle/>
          <a:p>
            <a:r>
              <a:rPr lang="ru-RU" dirty="0" smtClean="0"/>
              <a:t>Задача 6</a:t>
            </a:r>
            <a:endParaRPr lang="ru-RU" dirty="0"/>
          </a:p>
        </p:txBody>
      </p:sp>
      <p:sp>
        <p:nvSpPr>
          <p:cNvPr id="4" name="Управляющая кнопка: сведения 3">
            <a:hlinkClick r:id="" action="ppaction://hlinkshowjump?jump=nextslide" highlightClick="1"/>
          </p:cNvPr>
          <p:cNvSpPr/>
          <p:nvPr/>
        </p:nvSpPr>
        <p:spPr>
          <a:xfrm>
            <a:off x="7239000" y="52578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Picture 2" descr="E:\Мои документы\клипы\clip\J0336394.GIF"/>
          <p:cNvPicPr>
            <a:picLocks noChangeAspect="1" noChangeArrowheads="1" noCrop="1"/>
          </p:cNvPicPr>
          <p:nvPr/>
        </p:nvPicPr>
        <p:blipFill>
          <a:blip r:embed="rId2"/>
          <a:srcRect/>
          <a:stretch>
            <a:fillRect/>
          </a:stretch>
        </p:blipFill>
        <p:spPr bwMode="auto">
          <a:xfrm>
            <a:off x="2514600" y="3733800"/>
            <a:ext cx="19812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77500" lnSpcReduction="20000"/>
          </a:bodyPr>
          <a:lstStyle/>
          <a:p>
            <a:r>
              <a:rPr lang="ru-RU" i="1" dirty="0" smtClean="0">
                <a:solidFill>
                  <a:srgbClr val="FF0000"/>
                </a:solidFill>
              </a:rPr>
              <a:t>1 случай</a:t>
            </a:r>
            <a:r>
              <a:rPr lang="ru-RU" dirty="0" smtClean="0"/>
              <a:t>: хотя бы одна из команд не сыграла ни одной игры, тогда количество игр любой другой команды не больше 28, значит возможное количество игр любой другой команды от нуля до 28.Разбив 30 команд на 29 классов по числу сыгранных игр, мы точно найдем класс, в котором не меньше 2 команд </a:t>
            </a:r>
            <a:endParaRPr lang="ru-RU" dirty="0"/>
          </a:p>
        </p:txBody>
      </p:sp>
      <p:sp>
        <p:nvSpPr>
          <p:cNvPr id="4" name="Содержимое 3"/>
          <p:cNvSpPr>
            <a:spLocks noGrp="1"/>
          </p:cNvSpPr>
          <p:nvPr>
            <p:ph sz="half" idx="2"/>
          </p:nvPr>
        </p:nvSpPr>
        <p:spPr/>
        <p:txBody>
          <a:bodyPr>
            <a:normAutofit fontScale="77500" lnSpcReduction="20000"/>
          </a:bodyPr>
          <a:lstStyle/>
          <a:p>
            <a:r>
              <a:rPr lang="ru-RU" i="1" dirty="0" smtClean="0">
                <a:solidFill>
                  <a:srgbClr val="FF0000"/>
                </a:solidFill>
              </a:rPr>
              <a:t>2 случай</a:t>
            </a:r>
            <a:r>
              <a:rPr lang="ru-RU" dirty="0" smtClean="0"/>
              <a:t>: любая команда сыграла хотя бы одну игру, количество игр принимает одно из 29 значений 1,2,...,29. Итак, опять число команд больше числа игр, поэтому найдутся 2 команды, сыгравшие одинаковое число игр </a:t>
            </a:r>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2819399"/>
          </a:xfrm>
        </p:spPr>
        <p:txBody>
          <a:bodyPr>
            <a:normAutofit fontScale="85000" lnSpcReduction="10000"/>
          </a:bodyPr>
          <a:lstStyle/>
          <a:p>
            <a:r>
              <a:rPr lang="ru-RU" dirty="0" smtClean="0"/>
              <a:t>В шахматном клубе было организовано 2 турнира: </a:t>
            </a:r>
            <a:r>
              <a:rPr lang="en-US" dirty="0" smtClean="0"/>
              <a:t>I </a:t>
            </a:r>
            <a:r>
              <a:rPr lang="ru-RU" dirty="0" smtClean="0"/>
              <a:t>категории с 4 участниками и </a:t>
            </a:r>
            <a:r>
              <a:rPr lang="en-US" dirty="0" smtClean="0"/>
              <a:t>II </a:t>
            </a:r>
            <a:r>
              <a:rPr lang="ru-RU" dirty="0" smtClean="0"/>
              <a:t>категории с 6 участниками. В обоих турнирах каждый игрок играл по 1 партии с каждым из остальных участников своего турнира. Оказалось, что победитель 1 турнира набрал столько же очков, сколько и победитель 2 турнира. Сколько очков набрал каждый из участников 2 турнира?</a:t>
            </a:r>
          </a:p>
          <a:p>
            <a:endParaRPr lang="ru-RU" dirty="0"/>
          </a:p>
        </p:txBody>
      </p:sp>
      <p:sp>
        <p:nvSpPr>
          <p:cNvPr id="2" name="Заголовок 1"/>
          <p:cNvSpPr>
            <a:spLocks noGrp="1"/>
          </p:cNvSpPr>
          <p:nvPr>
            <p:ph type="title"/>
          </p:nvPr>
        </p:nvSpPr>
        <p:spPr/>
        <p:txBody>
          <a:bodyPr/>
          <a:lstStyle/>
          <a:p>
            <a:r>
              <a:rPr lang="ru-RU" dirty="0" smtClean="0"/>
              <a:t>Задача 7</a:t>
            </a:r>
            <a:endParaRPr lang="ru-RU" dirty="0"/>
          </a:p>
        </p:txBody>
      </p:sp>
      <p:sp>
        <p:nvSpPr>
          <p:cNvPr id="4" name="Управляющая кнопка: сведения 3">
            <a:hlinkClick r:id="" action="ppaction://hlinkshowjump?jump=nextslide" highlightClick="1"/>
          </p:cNvPr>
          <p:cNvSpPr/>
          <p:nvPr/>
        </p:nvSpPr>
        <p:spPr>
          <a:xfrm>
            <a:off x="6858000" y="55626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122" name="Picture 2" descr="E:\Мои документы\клипы\clip\J0189215.GIF"/>
          <p:cNvPicPr>
            <a:picLocks noChangeAspect="1" noChangeArrowheads="1" noCrop="1"/>
          </p:cNvPicPr>
          <p:nvPr/>
        </p:nvPicPr>
        <p:blipFill>
          <a:blip r:embed="rId2"/>
          <a:srcRect/>
          <a:stretch>
            <a:fillRect/>
          </a:stretch>
        </p:blipFill>
        <p:spPr bwMode="auto">
          <a:xfrm>
            <a:off x="1905000" y="4343400"/>
            <a:ext cx="3048000"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dirty="0" smtClean="0"/>
              <a:t>1) Победитель турнира </a:t>
            </a:r>
            <a:r>
              <a:rPr lang="en-US" dirty="0" smtClean="0"/>
              <a:t>I </a:t>
            </a:r>
            <a:r>
              <a:rPr lang="ru-RU" dirty="0" smtClean="0"/>
              <a:t>категории не мог набрать больше 3 очков. </a:t>
            </a:r>
          </a:p>
          <a:p>
            <a:r>
              <a:rPr lang="ru-RU" dirty="0" smtClean="0"/>
              <a:t>2) Во 2 турнире было сыграно 	6*5/2= 15 партий; все участники вместе набрали 15 очков. </a:t>
            </a:r>
          </a:p>
          <a:p>
            <a:r>
              <a:rPr lang="ru-RU" dirty="0" smtClean="0"/>
              <a:t>3) Если бы победитель 2 турнира набрал меньше 3 очков, например 2,5 очка, то на долю 5 остальных участников пришлось бы 12,5 очков. Оказалось, что либо все 5 остальных участников набрали по</a:t>
            </a:r>
          </a:p>
          <a:p>
            <a:r>
              <a:rPr lang="ru-RU" i="1" dirty="0" smtClean="0"/>
              <a:t>2,5</a:t>
            </a:r>
            <a:r>
              <a:rPr lang="ru-RU" dirty="0" smtClean="0"/>
              <a:t>очка, либо кто-то из них набрал &gt; </a:t>
            </a:r>
            <a:r>
              <a:rPr lang="ru-RU" i="1" dirty="0" smtClean="0"/>
              <a:t>2,5</a:t>
            </a:r>
            <a:r>
              <a:rPr lang="ru-RU" dirty="0" smtClean="0"/>
              <a:t>очков, что </a:t>
            </a:r>
            <a:r>
              <a:rPr lang="ru-RU" dirty="0" err="1" smtClean="0"/>
              <a:t>невозможно,значит</a:t>
            </a:r>
            <a:r>
              <a:rPr lang="ru-RU" dirty="0" smtClean="0"/>
              <a:t> победитель 2 турнира набрал не меньше 3 очков. </a:t>
            </a:r>
          </a:p>
          <a:p>
            <a:r>
              <a:rPr lang="ru-RU" dirty="0" smtClean="0"/>
              <a:t>4) Но он набрал, с другой стороны, не больше 3 очков, так как по условию у него и у победителя 1 турнира одинаковое количество очков, а победитель 1 турнира не мог набрать &gt; 3 очков.</a:t>
            </a:r>
          </a:p>
          <a:p>
            <a:r>
              <a:rPr lang="ru-RU" dirty="0" smtClean="0"/>
              <a:t>5) Единственное возможное распределение оставшихся 12 очков между 5 участниками турнира такое: 4 игрока набрали по 2— очка, а один - 2 очка.</a:t>
            </a:r>
          </a:p>
          <a:p>
            <a:r>
              <a:rPr lang="ru-RU" dirty="0" smtClean="0"/>
              <a:t>Ответ: 3;2,5;2,5;2,5;2,5;2 </a:t>
            </a:r>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71601"/>
            <a:ext cx="8229600" cy="4343400"/>
          </a:xfrm>
        </p:spPr>
        <p:txBody>
          <a:bodyPr>
            <a:normAutofit/>
          </a:bodyPr>
          <a:lstStyle/>
          <a:p>
            <a:r>
              <a:rPr lang="ru-RU" dirty="0" smtClean="0"/>
              <a:t>В шахматном турнире каждый из 8 участников играет с каждым по одной партии. Все участники набрали разное количество очков (целое число), причем второй призер набрал столько же очков, сколько все вместе шахматисты, занявшие места с 5 по 8-е. Как сыграли между собой шахматисты, занявшие 3 и 5 места?</a:t>
            </a:r>
          </a:p>
          <a:p>
            <a:endParaRPr lang="ru-RU" dirty="0"/>
          </a:p>
        </p:txBody>
      </p:sp>
      <p:sp>
        <p:nvSpPr>
          <p:cNvPr id="2" name="Заголовок 1"/>
          <p:cNvSpPr>
            <a:spLocks noGrp="1"/>
          </p:cNvSpPr>
          <p:nvPr>
            <p:ph type="title"/>
          </p:nvPr>
        </p:nvSpPr>
        <p:spPr/>
        <p:txBody>
          <a:bodyPr/>
          <a:lstStyle/>
          <a:p>
            <a:r>
              <a:rPr lang="ru-RU" dirty="0" smtClean="0"/>
              <a:t>Задача 8</a:t>
            </a:r>
            <a:endParaRPr lang="ru-RU" dirty="0"/>
          </a:p>
        </p:txBody>
      </p:sp>
      <p:sp>
        <p:nvSpPr>
          <p:cNvPr id="4" name="Управляющая кнопка: сведения 3">
            <a:hlinkClick r:id="" action="ppaction://hlinkshowjump?jump=nextslide" highlightClick="1"/>
          </p:cNvPr>
          <p:cNvSpPr/>
          <p:nvPr/>
        </p:nvSpPr>
        <p:spPr>
          <a:xfrm>
            <a:off x="7391400" y="56388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smtClean="0"/>
              <a:t>Участник турнира, занявший 2 место, из общего количества 28 очков (8x7/2= 28), набранных всеми участниками вместе, набрал не более 6 очков, так как в противном случае он занял бы или 1 место, или разделил бы с другим 1 и 2 места, что противоречит условию. </a:t>
            </a:r>
          </a:p>
          <a:p>
            <a:r>
              <a:rPr lang="ru-RU" dirty="0" smtClean="0"/>
              <a:t>Возможна только такая ситуация: 28 = 7 + 6 + 5 + 4 + 3 + 2 + 1 + 0. С другой </a:t>
            </a:r>
            <a:r>
              <a:rPr lang="ru-RU" dirty="0" err="1" smtClean="0"/>
              <a:t>стороны,если</a:t>
            </a:r>
            <a:r>
              <a:rPr lang="ru-RU" dirty="0" smtClean="0"/>
              <a:t> участники, занявшие места с 5 по 8-е включительно, набрали 6 очков, то эти очки они набрали, играя между собой, проиграв все партии шахматистам, занявшим первые 4 места.</a:t>
            </a:r>
          </a:p>
          <a:p>
            <a:r>
              <a:rPr lang="ru-RU" dirty="0" smtClean="0"/>
              <a:t> Значит, участник турнира, занявший 3 место, выиграл у того, кто занял пятое.</a:t>
            </a:r>
          </a:p>
          <a:p>
            <a:r>
              <a:rPr lang="ru-RU" dirty="0" smtClean="0">
                <a:solidFill>
                  <a:srgbClr val="7030A0"/>
                </a:solidFill>
              </a:rPr>
              <a:t>Ответ: участник турнира, занявший 3 место, выиграл у того, кто занял 5 место</a:t>
            </a:r>
            <a:r>
              <a:rPr lang="ru-RU" dirty="0" smtClean="0"/>
              <a:t>.</a:t>
            </a:r>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1"/>
            <a:ext cx="8229600" cy="4191000"/>
          </a:xfrm>
        </p:spPr>
        <p:txBody>
          <a:bodyPr>
            <a:normAutofit lnSpcReduction="10000"/>
          </a:bodyPr>
          <a:lstStyle/>
          <a:p>
            <a:r>
              <a:rPr lang="ru-RU" dirty="0" smtClean="0"/>
              <a:t>Футбольные команды проводили турнир в один круг. Один из поклонников этой игры, вернувшись из отпуска, застал такую картину: общее число очков, набранных всеми</a:t>
            </a:r>
            <a:br>
              <a:rPr lang="ru-RU" dirty="0" smtClean="0"/>
            </a:br>
            <a:r>
              <a:rPr lang="ru-RU" dirty="0" smtClean="0"/>
              <a:t>командами - 44; одна команда, набравшая наименьшее число очков, получила 1 очко, 2 команды, занявшие первые 2 места, набрали одинаковое количество очков. Сколько команд участвует в турнире и сколько игр им еще предстоит провести?</a:t>
            </a:r>
            <a:endParaRPr lang="ru-RU" dirty="0"/>
          </a:p>
        </p:txBody>
      </p:sp>
      <p:sp>
        <p:nvSpPr>
          <p:cNvPr id="2" name="Заголовок 1"/>
          <p:cNvSpPr>
            <a:spLocks noGrp="1"/>
          </p:cNvSpPr>
          <p:nvPr>
            <p:ph type="title"/>
          </p:nvPr>
        </p:nvSpPr>
        <p:spPr/>
        <p:txBody>
          <a:bodyPr/>
          <a:lstStyle/>
          <a:p>
            <a:r>
              <a:rPr lang="ru-RU" dirty="0" smtClean="0"/>
              <a:t>Задача 9</a:t>
            </a:r>
            <a:endParaRPr lang="ru-RU" dirty="0"/>
          </a:p>
        </p:txBody>
      </p:sp>
      <p:sp>
        <p:nvSpPr>
          <p:cNvPr id="4" name="Управляющая кнопка: сведения 3">
            <a:hlinkClick r:id="" action="ppaction://hlinkshowjump?jump=nextslide" highlightClick="1"/>
          </p:cNvPr>
          <p:cNvSpPr/>
          <p:nvPr/>
        </p:nvSpPr>
        <p:spPr>
          <a:xfrm>
            <a:off x="7010400" y="55626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Чемпионат России по шахматам проводится в один круг</a:t>
            </a:r>
            <a:r>
              <a:rPr lang="ru-RU" smtClean="0"/>
              <a:t>. </a:t>
            </a:r>
            <a:r>
              <a:rPr lang="ru-RU" smtClean="0"/>
              <a:t> Сколько </a:t>
            </a:r>
            <a:r>
              <a:rPr lang="ru-RU" dirty="0" smtClean="0"/>
              <a:t>играется партий, если играют 18 шахматистов?</a:t>
            </a:r>
            <a:endParaRPr lang="ru-RU" dirty="0"/>
          </a:p>
        </p:txBody>
      </p:sp>
      <p:sp>
        <p:nvSpPr>
          <p:cNvPr id="2" name="Заголовок 1"/>
          <p:cNvSpPr>
            <a:spLocks noGrp="1"/>
          </p:cNvSpPr>
          <p:nvPr>
            <p:ph type="title"/>
          </p:nvPr>
        </p:nvSpPr>
        <p:spPr/>
        <p:txBody>
          <a:bodyPr/>
          <a:lstStyle/>
          <a:p>
            <a:r>
              <a:rPr lang="ru-RU" dirty="0" smtClean="0"/>
              <a:t>Задача 1</a:t>
            </a:r>
            <a:endParaRPr lang="ru-RU" dirty="0"/>
          </a:p>
        </p:txBody>
      </p:sp>
      <p:sp>
        <p:nvSpPr>
          <p:cNvPr id="4" name="Управляющая кнопка: сведения 3">
            <a:hlinkClick r:id="" action="ppaction://hlinkshowjump?jump=nextslide" highlightClick="1"/>
          </p:cNvPr>
          <p:cNvSpPr/>
          <p:nvPr/>
        </p:nvSpPr>
        <p:spPr>
          <a:xfrm>
            <a:off x="7162800" y="51816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0" name="Picture 2" descr="E:\Мои документы\клипы\clip\J0296920.GIF"/>
          <p:cNvPicPr>
            <a:picLocks noChangeAspect="1" noChangeArrowheads="1" noCrop="1"/>
          </p:cNvPicPr>
          <p:nvPr/>
        </p:nvPicPr>
        <p:blipFill>
          <a:blip r:embed="rId2"/>
          <a:srcRect/>
          <a:stretch>
            <a:fillRect/>
          </a:stretch>
        </p:blipFill>
        <p:spPr bwMode="auto">
          <a:xfrm>
            <a:off x="2133600" y="3200400"/>
            <a:ext cx="2438400" cy="28193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Так как 1 + 2 + 3 + 4 + 5 + 6 + 7 + 8 + 8 = 44, то в турнире участвуют 9 команд. </a:t>
            </a:r>
          </a:p>
          <a:p>
            <a:r>
              <a:rPr lang="ru-RU" dirty="0" smtClean="0"/>
              <a:t>Всего они должны набрать 72 очка (2*8*9/2=72). </a:t>
            </a:r>
          </a:p>
          <a:p>
            <a:r>
              <a:rPr lang="ru-RU" dirty="0" smtClean="0"/>
              <a:t>Значит, осталось набрать еще 72 - 44 = 28 очков. Это можно сделать за 14 игр (28:2 = 14).</a:t>
            </a:r>
          </a:p>
          <a:p>
            <a:r>
              <a:rPr lang="ru-RU" dirty="0" smtClean="0">
                <a:solidFill>
                  <a:srgbClr val="FF0000"/>
                </a:solidFill>
              </a:rPr>
              <a:t>Ответ: 14 игр</a:t>
            </a:r>
            <a:r>
              <a:rPr lang="ru-RU" dirty="0" smtClean="0"/>
              <a:t>.</a:t>
            </a:r>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Кафельников выиграл одну партию у Беккера со счетом 6:3. В пяти геймах победу одержал теннисист, который подавал. Кто подавал в первом гейме?</a:t>
            </a:r>
          </a:p>
          <a:p>
            <a:pPr>
              <a:buNone/>
            </a:pPr>
            <a:endParaRPr lang="ru-RU" dirty="0"/>
          </a:p>
        </p:txBody>
      </p:sp>
      <p:sp>
        <p:nvSpPr>
          <p:cNvPr id="2" name="Заголовок 1"/>
          <p:cNvSpPr>
            <a:spLocks noGrp="1"/>
          </p:cNvSpPr>
          <p:nvPr>
            <p:ph type="title"/>
          </p:nvPr>
        </p:nvSpPr>
        <p:spPr/>
        <p:txBody>
          <a:bodyPr/>
          <a:lstStyle/>
          <a:p>
            <a:r>
              <a:rPr lang="ru-RU" dirty="0" smtClean="0"/>
              <a:t>Задача 10</a:t>
            </a:r>
            <a:endParaRPr lang="ru-RU" dirty="0"/>
          </a:p>
        </p:txBody>
      </p:sp>
      <p:sp>
        <p:nvSpPr>
          <p:cNvPr id="4" name="Управляющая кнопка: сведения 3">
            <a:hlinkClick r:id="" action="ppaction://hlinkshowjump?jump=nextslide" highlightClick="1"/>
          </p:cNvPr>
          <p:cNvSpPr/>
          <p:nvPr/>
        </p:nvSpPr>
        <p:spPr>
          <a:xfrm>
            <a:off x="6934200" y="47244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lstStyle/>
          <a:p>
            <a:r>
              <a:rPr lang="ru-RU" dirty="0" smtClean="0"/>
              <a:t>Решение</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10 школьников на олимпиаде решили 35 задач, причем известно, что среди них есть школьники, решившие только 1 задачу, школьники, решившие только 2 задачи и школьники, решившие только 3 задачи. Доказать, что есть школьники, решившие не менее 5 задач.</a:t>
            </a:r>
            <a:endParaRPr lang="ru-RU" dirty="0"/>
          </a:p>
        </p:txBody>
      </p:sp>
      <p:sp>
        <p:nvSpPr>
          <p:cNvPr id="2" name="Заголовок 1"/>
          <p:cNvSpPr>
            <a:spLocks noGrp="1"/>
          </p:cNvSpPr>
          <p:nvPr>
            <p:ph type="title"/>
          </p:nvPr>
        </p:nvSpPr>
        <p:spPr/>
        <p:txBody>
          <a:bodyPr/>
          <a:lstStyle/>
          <a:p>
            <a:r>
              <a:rPr lang="ru-RU" dirty="0" smtClean="0"/>
              <a:t>Задача 11</a:t>
            </a:r>
            <a:endParaRPr lang="ru-RU" dirty="0"/>
          </a:p>
        </p:txBody>
      </p:sp>
      <p:sp>
        <p:nvSpPr>
          <p:cNvPr id="4" name="Управляющая кнопка: сведения 3">
            <a:hlinkClick r:id="" action="ppaction://hlinkshowjump?jump=nextslide" highlightClick="1"/>
          </p:cNvPr>
          <p:cNvSpPr/>
          <p:nvPr/>
        </p:nvSpPr>
        <p:spPr>
          <a:xfrm>
            <a:off x="6629400" y="54102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194" name="Picture 2" descr="E:\Мои документы\клипы\clip\7_md_wht.gif"/>
          <p:cNvPicPr>
            <a:picLocks noChangeAspect="1" noChangeArrowheads="1" noCrop="1"/>
          </p:cNvPicPr>
          <p:nvPr/>
        </p:nvPicPr>
        <p:blipFill>
          <a:blip r:embed="rId2"/>
          <a:srcRect/>
          <a:stretch>
            <a:fillRect/>
          </a:stretch>
        </p:blipFill>
        <p:spPr bwMode="auto">
          <a:xfrm rot="1717493">
            <a:off x="7205472" y="359552"/>
            <a:ext cx="466725" cy="933450"/>
          </a:xfrm>
          <a:prstGeom prst="rect">
            <a:avLst/>
          </a:prstGeom>
          <a:noFill/>
        </p:spPr>
      </p:pic>
      <p:pic>
        <p:nvPicPr>
          <p:cNvPr id="8195" name="Picture 3" descr="E:\Мои документы\клипы\clip\6_2md_wht.gif"/>
          <p:cNvPicPr>
            <a:picLocks noChangeAspect="1" noChangeArrowheads="1" noCrop="1"/>
          </p:cNvPicPr>
          <p:nvPr/>
        </p:nvPicPr>
        <p:blipFill>
          <a:blip r:embed="rId3"/>
          <a:srcRect/>
          <a:stretch>
            <a:fillRect/>
          </a:stretch>
        </p:blipFill>
        <p:spPr bwMode="auto">
          <a:xfrm rot="19785242">
            <a:off x="4340162" y="4814023"/>
            <a:ext cx="720796" cy="961061"/>
          </a:xfrm>
          <a:prstGeom prst="rect">
            <a:avLst/>
          </a:prstGeom>
          <a:noFill/>
        </p:spPr>
      </p:pic>
      <p:pic>
        <p:nvPicPr>
          <p:cNvPr id="8196" name="Picture 4" descr="E:\Мои документы\клипы\clip\8_2md_wht.gif"/>
          <p:cNvPicPr>
            <a:picLocks noChangeAspect="1" noChangeArrowheads="1" noCrop="1"/>
          </p:cNvPicPr>
          <p:nvPr/>
        </p:nvPicPr>
        <p:blipFill>
          <a:blip r:embed="rId4"/>
          <a:srcRect/>
          <a:stretch>
            <a:fillRect/>
          </a:stretch>
        </p:blipFill>
        <p:spPr bwMode="auto">
          <a:xfrm rot="1015574">
            <a:off x="1600200" y="4876800"/>
            <a:ext cx="971550" cy="1143000"/>
          </a:xfrm>
          <a:prstGeom prst="rect">
            <a:avLst/>
          </a:prstGeom>
          <a:noFill/>
        </p:spPr>
      </p:pic>
      <p:pic>
        <p:nvPicPr>
          <p:cNvPr id="8197" name="Picture 5" descr="E:\Мои документы\клипы\clip\ANIMATED\J0178299.GIF"/>
          <p:cNvPicPr>
            <a:picLocks noChangeAspect="1" noChangeArrowheads="1" noCrop="1"/>
          </p:cNvPicPr>
          <p:nvPr/>
        </p:nvPicPr>
        <p:blipFill>
          <a:blip r:embed="rId5"/>
          <a:srcRect/>
          <a:stretch>
            <a:fillRect/>
          </a:stretch>
        </p:blipFill>
        <p:spPr bwMode="auto">
          <a:xfrm rot="21237681">
            <a:off x="3821049" y="368720"/>
            <a:ext cx="888506" cy="88850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lstStyle/>
          <a:p>
            <a:r>
              <a:rPr lang="ru-RU" dirty="0" smtClean="0"/>
              <a:t>Решение</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71601"/>
            <a:ext cx="8229600" cy="4038600"/>
          </a:xfrm>
        </p:spPr>
        <p:txBody>
          <a:bodyPr>
            <a:normAutofit/>
          </a:bodyPr>
          <a:lstStyle/>
          <a:p>
            <a:r>
              <a:rPr lang="ru-RU" dirty="0" smtClean="0"/>
              <a:t>Несколько команд разыгрывали первенство по волейболу, сыграв каждая с каждой по 1 разу. Доказать, что если какие-нибудь 2 команды одержали одинаковое число по-</a:t>
            </a:r>
            <a:br>
              <a:rPr lang="ru-RU" dirty="0" smtClean="0"/>
            </a:br>
            <a:r>
              <a:rPr lang="ru-RU" dirty="0" smtClean="0"/>
              <a:t>бед, то найдутся 3 такие команды А,В и С, что А выиграла у В, В выиграла у С, С выиграла у А(при игре в волейбол нет ничьих).</a:t>
            </a:r>
            <a:endParaRPr lang="ru-RU" dirty="0"/>
          </a:p>
        </p:txBody>
      </p:sp>
      <p:sp>
        <p:nvSpPr>
          <p:cNvPr id="2" name="Заголовок 1"/>
          <p:cNvSpPr>
            <a:spLocks noGrp="1"/>
          </p:cNvSpPr>
          <p:nvPr>
            <p:ph type="title"/>
          </p:nvPr>
        </p:nvSpPr>
        <p:spPr/>
        <p:txBody>
          <a:bodyPr/>
          <a:lstStyle/>
          <a:p>
            <a:r>
              <a:rPr lang="ru-RU" dirty="0" smtClean="0"/>
              <a:t>Задача 12</a:t>
            </a:r>
            <a:endParaRPr lang="ru-RU" dirty="0"/>
          </a:p>
        </p:txBody>
      </p:sp>
      <p:sp>
        <p:nvSpPr>
          <p:cNvPr id="4" name="Управляющая кнопка: сведения 3">
            <a:hlinkClick r:id="" action="ppaction://hlinkshowjump?jump=nextslide" highlightClick="1"/>
          </p:cNvPr>
          <p:cNvSpPr/>
          <p:nvPr/>
        </p:nvSpPr>
        <p:spPr>
          <a:xfrm>
            <a:off x="7010400" y="57150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dirty="0" smtClean="0"/>
              <a:t>Рассмотрим 2 команды, имеющие равное число побед. Обозначим через А ту из них, которая выиграла у второй (из двух рассматриваемых команд), а вторую - через В.</a:t>
            </a:r>
          </a:p>
          <a:p>
            <a:r>
              <a:rPr lang="ru-RU" dirty="0" smtClean="0"/>
              <a:t>Так как В имеет столько же побед, сколько А, но команде А она проиграла, то найдется команда С, у которой она выиграла, но которой А проиграла (иначе у В было бы меньше выигрышей, чем у А).</a:t>
            </a:r>
          </a:p>
          <a:p>
            <a:r>
              <a:rPr lang="ru-RU" dirty="0" smtClean="0"/>
              <a:t> </a:t>
            </a:r>
            <a:r>
              <a:rPr lang="ru-RU" dirty="0" smtClean="0">
                <a:solidFill>
                  <a:srgbClr val="FF0000"/>
                </a:solidFill>
              </a:rPr>
              <a:t>Итак, искомые 3 команды найдутся.</a:t>
            </a:r>
          </a:p>
          <a:p>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Алеша, Боря, Витя, Гена сыграли между собой по одной партии в шахматы. Первые три мальчика все партии между собой  сыграли вничью. Как распределились места в соревновании, если Боря занял более высокое место чем Витя, но менее высокое, чем Алеша  </a:t>
            </a:r>
            <a:endParaRPr lang="ru-RU" dirty="0"/>
          </a:p>
        </p:txBody>
      </p:sp>
      <p:sp>
        <p:nvSpPr>
          <p:cNvPr id="3" name="Заголовок 2"/>
          <p:cNvSpPr>
            <a:spLocks noGrp="1"/>
          </p:cNvSpPr>
          <p:nvPr>
            <p:ph type="title"/>
          </p:nvPr>
        </p:nvSpPr>
        <p:spPr/>
        <p:txBody>
          <a:bodyPr/>
          <a:lstStyle/>
          <a:p>
            <a:r>
              <a:rPr lang="ru-RU" dirty="0" smtClean="0"/>
              <a:t>Задача 13</a:t>
            </a:r>
            <a:endParaRPr lang="ru-RU" dirty="0"/>
          </a:p>
        </p:txBody>
      </p:sp>
      <p:sp>
        <p:nvSpPr>
          <p:cNvPr id="4" name="Управляющая кнопка: сведения 3">
            <a:hlinkClick r:id="" action="ppaction://hlinkshowjump?jump=nextslide" highlightClick="1"/>
          </p:cNvPr>
          <p:cNvSpPr/>
          <p:nvPr/>
        </p:nvSpPr>
        <p:spPr>
          <a:xfrm>
            <a:off x="6934200" y="53340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81000" y="1143000"/>
          <a:ext cx="8229599" cy="3733800"/>
        </p:xfrm>
        <a:graphic>
          <a:graphicData uri="http://schemas.openxmlformats.org/drawingml/2006/table">
            <a:tbl>
              <a:tblPr firstRow="1" bandRow="1">
                <a:tableStyleId>{5A111915-BE36-4E01-A7E5-04B1672EAD32}</a:tableStyleId>
              </a:tblPr>
              <a:tblGrid>
                <a:gridCol w="1175657"/>
                <a:gridCol w="1175657"/>
                <a:gridCol w="1175657"/>
                <a:gridCol w="1175657"/>
                <a:gridCol w="1175657"/>
                <a:gridCol w="1175657"/>
                <a:gridCol w="1175657"/>
              </a:tblGrid>
              <a:tr h="685800">
                <a:tc>
                  <a:txBody>
                    <a:bodyPr/>
                    <a:lstStyle/>
                    <a:p>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c>
                  <a:txBody>
                    <a:bodyPr/>
                    <a:lstStyle/>
                    <a:p>
                      <a:r>
                        <a:rPr lang="ru-RU" dirty="0" smtClean="0"/>
                        <a:t>4</a:t>
                      </a:r>
                      <a:endParaRPr lang="ru-RU" dirty="0"/>
                    </a:p>
                  </a:txBody>
                  <a:tcPr/>
                </a:tc>
                <a:tc>
                  <a:txBody>
                    <a:bodyPr/>
                    <a:lstStyle/>
                    <a:p>
                      <a:r>
                        <a:rPr lang="ru-RU" dirty="0" smtClean="0"/>
                        <a:t>Сумма</a:t>
                      </a:r>
                      <a:endParaRPr lang="ru-RU" dirty="0"/>
                    </a:p>
                  </a:txBody>
                  <a:tcPr/>
                </a:tc>
                <a:tc>
                  <a:txBody>
                    <a:bodyPr/>
                    <a:lstStyle/>
                    <a:p>
                      <a:r>
                        <a:rPr lang="ru-RU" dirty="0" smtClean="0"/>
                        <a:t>Место</a:t>
                      </a:r>
                      <a:endParaRPr lang="ru-RU" dirty="0"/>
                    </a:p>
                  </a:txBody>
                  <a:tcPr/>
                </a:tc>
              </a:tr>
              <a:tr h="762000">
                <a:tc>
                  <a:txBody>
                    <a:bodyPr/>
                    <a:lstStyle/>
                    <a:p>
                      <a:r>
                        <a:rPr lang="ru-RU" dirty="0" smtClean="0"/>
                        <a:t>Алеша</a:t>
                      </a:r>
                      <a:endParaRPr lang="ru-RU" dirty="0"/>
                    </a:p>
                  </a:txBody>
                  <a:tcPr/>
                </a:tc>
                <a:tc>
                  <a:txBody>
                    <a:bodyPr/>
                    <a:lstStyle/>
                    <a:p>
                      <a:endParaRPr lang="ru-RU" dirty="0"/>
                    </a:p>
                  </a:txBody>
                  <a:tc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tcPr>
                </a:tc>
                <a:tc>
                  <a:txBody>
                    <a:bodyPr/>
                    <a:lstStyle/>
                    <a:p>
                      <a:r>
                        <a:rPr lang="ru-RU" dirty="0" smtClean="0"/>
                        <a:t>1/2</a:t>
                      </a:r>
                      <a:endParaRPr lang="ru-RU" dirty="0"/>
                    </a:p>
                  </a:txBody>
                  <a:tcPr anchor="ctr"/>
                </a:tc>
                <a:tc>
                  <a:txBody>
                    <a:bodyPr/>
                    <a:lstStyle/>
                    <a:p>
                      <a:r>
                        <a:rPr lang="ru-RU" dirty="0" smtClean="0"/>
                        <a:t>1/2</a:t>
                      </a:r>
                      <a:endParaRPr lang="ru-RU" dirty="0"/>
                    </a:p>
                  </a:txBody>
                  <a:tcPr anchor="ctr"/>
                </a:tc>
                <a:tc>
                  <a:txBody>
                    <a:bodyPr/>
                    <a:lstStyle/>
                    <a:p>
                      <a:r>
                        <a:rPr lang="ru-RU" dirty="0" smtClean="0"/>
                        <a:t>1</a:t>
                      </a:r>
                      <a:endParaRPr lang="ru-RU" dirty="0"/>
                    </a:p>
                  </a:txBody>
                  <a:tcPr anchor="ctr"/>
                </a:tc>
                <a:tc>
                  <a:txBody>
                    <a:bodyPr/>
                    <a:lstStyle/>
                    <a:p>
                      <a:r>
                        <a:rPr lang="ru-RU" dirty="0" smtClean="0"/>
                        <a:t>2</a:t>
                      </a:r>
                      <a:endParaRPr lang="ru-RU" dirty="0"/>
                    </a:p>
                  </a:txBody>
                  <a:tcPr anchor="ctr"/>
                </a:tc>
                <a:tc>
                  <a:txBody>
                    <a:bodyPr/>
                    <a:lstStyle/>
                    <a:p>
                      <a:r>
                        <a:rPr lang="ru-RU" dirty="0" smtClean="0"/>
                        <a:t>1</a:t>
                      </a:r>
                      <a:endParaRPr lang="ru-RU" dirty="0"/>
                    </a:p>
                  </a:txBody>
                  <a:tcPr/>
                </a:tc>
              </a:tr>
              <a:tr h="685800">
                <a:tc>
                  <a:txBody>
                    <a:bodyPr/>
                    <a:lstStyle/>
                    <a:p>
                      <a:r>
                        <a:rPr lang="ru-RU" dirty="0" smtClean="0"/>
                        <a:t>Боря</a:t>
                      </a:r>
                      <a:endParaRPr lang="ru-RU" dirty="0"/>
                    </a:p>
                  </a:txBody>
                  <a:tcPr/>
                </a:tc>
                <a:tc>
                  <a:txBody>
                    <a:bodyPr/>
                    <a:lstStyle/>
                    <a:p>
                      <a:r>
                        <a:rPr lang="ru-RU" dirty="0" smtClean="0"/>
                        <a:t>1/2</a:t>
                      </a:r>
                      <a:endParaRPr lang="ru-RU" dirty="0"/>
                    </a:p>
                  </a:txBody>
                  <a:tcPr anchor="ctr"/>
                </a:tc>
                <a:tc>
                  <a:txBody>
                    <a:bodyPr/>
                    <a:lstStyle/>
                    <a:p>
                      <a:endParaRPr lang="ru-RU" dirty="0"/>
                    </a:p>
                  </a:txBody>
                  <a:tc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tcPr>
                </a:tc>
                <a:tc>
                  <a:txBody>
                    <a:bodyPr/>
                    <a:lstStyle/>
                    <a:p>
                      <a:r>
                        <a:rPr lang="ru-RU" dirty="0" smtClean="0"/>
                        <a:t>1/2</a:t>
                      </a:r>
                      <a:endParaRPr lang="ru-RU" dirty="0"/>
                    </a:p>
                  </a:txBody>
                  <a:tcPr anchor="ctr"/>
                </a:tc>
                <a:tc>
                  <a:txBody>
                    <a:bodyPr/>
                    <a:lstStyle/>
                    <a:p>
                      <a:r>
                        <a:rPr lang="ru-RU" dirty="0" smtClean="0"/>
                        <a:t>1/2</a:t>
                      </a:r>
                      <a:endParaRPr lang="ru-RU" dirty="0"/>
                    </a:p>
                  </a:txBody>
                  <a:tcPr anchor="ctr"/>
                </a:tc>
                <a:tc>
                  <a:txBody>
                    <a:bodyPr/>
                    <a:lstStyle/>
                    <a:p>
                      <a:r>
                        <a:rPr lang="ru-RU" dirty="0" smtClean="0"/>
                        <a:t>1/5</a:t>
                      </a:r>
                      <a:endParaRPr lang="ru-RU" dirty="0"/>
                    </a:p>
                  </a:txBody>
                  <a:tcPr anchor="ctr"/>
                </a:tc>
                <a:tc>
                  <a:txBody>
                    <a:bodyPr/>
                    <a:lstStyle/>
                    <a:p>
                      <a:r>
                        <a:rPr lang="ru-RU" dirty="0" smtClean="0"/>
                        <a:t>2-3</a:t>
                      </a:r>
                      <a:endParaRPr lang="ru-RU" dirty="0"/>
                    </a:p>
                  </a:txBody>
                  <a:tcPr/>
                </a:tc>
              </a:tr>
              <a:tr h="762000">
                <a:tc>
                  <a:txBody>
                    <a:bodyPr/>
                    <a:lstStyle/>
                    <a:p>
                      <a:r>
                        <a:rPr lang="ru-RU" dirty="0" smtClean="0"/>
                        <a:t>Витя</a:t>
                      </a:r>
                      <a:endParaRPr lang="ru-RU" dirty="0"/>
                    </a:p>
                  </a:txBody>
                  <a:tcPr/>
                </a:tc>
                <a:tc>
                  <a:txBody>
                    <a:bodyPr/>
                    <a:lstStyle/>
                    <a:p>
                      <a:r>
                        <a:rPr lang="ru-RU" dirty="0" smtClean="0"/>
                        <a:t>1/2</a:t>
                      </a:r>
                      <a:endParaRPr lang="ru-RU" dirty="0"/>
                    </a:p>
                  </a:txBody>
                  <a:tcPr anchor="ctr"/>
                </a:tc>
                <a:tc>
                  <a:txBody>
                    <a:bodyPr/>
                    <a:lstStyle/>
                    <a:p>
                      <a:r>
                        <a:rPr lang="ru-RU" dirty="0" smtClean="0"/>
                        <a:t>1/2</a:t>
                      </a:r>
                      <a:endParaRPr lang="ru-RU" dirty="0"/>
                    </a:p>
                  </a:txBody>
                  <a:tcPr anchor="ctr"/>
                </a:tc>
                <a:tc>
                  <a:txBody>
                    <a:bodyPr/>
                    <a:lstStyle/>
                    <a:p>
                      <a:endParaRPr lang="ru-RU" dirty="0"/>
                    </a:p>
                  </a:txBody>
                  <a:tc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tcPr>
                </a:tc>
                <a:tc>
                  <a:txBody>
                    <a:bodyPr/>
                    <a:lstStyle/>
                    <a:p>
                      <a:r>
                        <a:rPr lang="ru-RU" dirty="0" smtClean="0"/>
                        <a:t>0</a:t>
                      </a:r>
                      <a:endParaRPr lang="ru-RU" dirty="0"/>
                    </a:p>
                  </a:txBody>
                  <a:tcPr anchor="ctr"/>
                </a:tc>
                <a:tc>
                  <a:txBody>
                    <a:bodyPr/>
                    <a:lstStyle/>
                    <a:p>
                      <a:r>
                        <a:rPr lang="ru-RU" dirty="0" smtClean="0"/>
                        <a:t>1</a:t>
                      </a:r>
                      <a:endParaRPr lang="ru-RU" dirty="0"/>
                    </a:p>
                  </a:txBody>
                  <a:tcPr anchor="ctr"/>
                </a:tc>
                <a:tc>
                  <a:txBody>
                    <a:bodyPr/>
                    <a:lstStyle/>
                    <a:p>
                      <a:r>
                        <a:rPr lang="ru-RU" dirty="0" smtClean="0"/>
                        <a:t>4</a:t>
                      </a:r>
                      <a:endParaRPr lang="ru-RU" dirty="0"/>
                    </a:p>
                  </a:txBody>
                  <a:tcPr/>
                </a:tc>
              </a:tr>
              <a:tr h="838200">
                <a:tc>
                  <a:txBody>
                    <a:bodyPr/>
                    <a:lstStyle/>
                    <a:p>
                      <a:r>
                        <a:rPr lang="ru-RU" dirty="0" smtClean="0"/>
                        <a:t>Гена</a:t>
                      </a:r>
                      <a:endParaRPr lang="ru-RU" dirty="0"/>
                    </a:p>
                  </a:txBody>
                  <a:tcPr/>
                </a:tc>
                <a:tc>
                  <a:txBody>
                    <a:bodyPr/>
                    <a:lstStyle/>
                    <a:p>
                      <a:r>
                        <a:rPr lang="ru-RU" dirty="0" smtClean="0"/>
                        <a:t>0</a:t>
                      </a:r>
                      <a:endParaRPr lang="ru-RU" dirty="0"/>
                    </a:p>
                  </a:txBody>
                  <a:tcPr anchor="ctr"/>
                </a:tc>
                <a:tc>
                  <a:txBody>
                    <a:bodyPr/>
                    <a:lstStyle/>
                    <a:p>
                      <a:r>
                        <a:rPr lang="ru-RU" dirty="0" smtClean="0"/>
                        <a:t>1/2</a:t>
                      </a:r>
                      <a:endParaRPr lang="ru-RU" dirty="0"/>
                    </a:p>
                  </a:txBody>
                  <a:tcPr anchor="ctr"/>
                </a:tc>
                <a:tc>
                  <a:txBody>
                    <a:bodyPr/>
                    <a:lstStyle/>
                    <a:p>
                      <a:r>
                        <a:rPr lang="ru-RU" dirty="0" smtClean="0"/>
                        <a:t>1</a:t>
                      </a:r>
                      <a:endParaRPr lang="ru-RU" dirty="0"/>
                    </a:p>
                  </a:txBody>
                  <a:tcPr anchor="ctr"/>
                </a:tc>
                <a:tc>
                  <a:txBody>
                    <a:bodyPr/>
                    <a:lstStyle/>
                    <a:p>
                      <a:endParaRPr lang="ru-RU" dirty="0"/>
                    </a:p>
                  </a:txBody>
                  <a:tc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tcPr>
                </a:tc>
                <a:tc>
                  <a:txBody>
                    <a:bodyPr/>
                    <a:lstStyle/>
                    <a:p>
                      <a:r>
                        <a:rPr lang="ru-RU" dirty="0" smtClean="0"/>
                        <a:t>1/5</a:t>
                      </a:r>
                      <a:endParaRPr lang="ru-RU" dirty="0"/>
                    </a:p>
                  </a:txBody>
                  <a:tcPr anchor="ctr"/>
                </a:tc>
                <a:tc>
                  <a:txBody>
                    <a:bodyPr/>
                    <a:lstStyle/>
                    <a:p>
                      <a:r>
                        <a:rPr lang="ru-RU" dirty="0" smtClean="0"/>
                        <a:t>2-3</a:t>
                      </a:r>
                      <a:endParaRPr lang="ru-RU" dirty="0"/>
                    </a:p>
                  </a:txBody>
                  <a:tcPr/>
                </a:tc>
              </a:tr>
            </a:tbl>
          </a:graphicData>
        </a:graphic>
      </p:graphicFrame>
      <p:sp>
        <p:nvSpPr>
          <p:cNvPr id="3" name="Заголовок 2"/>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533400" y="1341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609600" y="228600"/>
            <a:ext cx="8229600" cy="1143000"/>
          </a:xfrm>
        </p:spPr>
        <p:txBody>
          <a:bodyPr/>
          <a:lstStyle/>
          <a:p>
            <a:r>
              <a:rPr lang="ru-RU" dirty="0" smtClean="0"/>
              <a:t>Список литературы</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6" name="Овал 5"/>
          <p:cNvSpPr/>
          <p:nvPr/>
        </p:nvSpPr>
        <p:spPr>
          <a:xfrm>
            <a:off x="7010400" y="1828800"/>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ru-RU" dirty="0"/>
          </a:p>
        </p:txBody>
      </p:sp>
      <p:sp>
        <p:nvSpPr>
          <p:cNvPr id="8" name="Овал 7"/>
          <p:cNvSpPr/>
          <p:nvPr/>
        </p:nvSpPr>
        <p:spPr>
          <a:xfrm>
            <a:off x="5715000" y="838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ru-RU" dirty="0"/>
          </a:p>
        </p:txBody>
      </p:sp>
      <p:sp>
        <p:nvSpPr>
          <p:cNvPr id="9" name="Овал 8"/>
          <p:cNvSpPr/>
          <p:nvPr/>
        </p:nvSpPr>
        <p:spPr>
          <a:xfrm>
            <a:off x="4038600" y="9144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ru-RU" dirty="0"/>
          </a:p>
        </p:txBody>
      </p:sp>
      <p:sp>
        <p:nvSpPr>
          <p:cNvPr id="10" name="Овал 9"/>
          <p:cNvSpPr/>
          <p:nvPr/>
        </p:nvSpPr>
        <p:spPr>
          <a:xfrm>
            <a:off x="2895600" y="1828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ru-RU" dirty="0"/>
          </a:p>
        </p:txBody>
      </p:sp>
      <p:sp>
        <p:nvSpPr>
          <p:cNvPr id="11" name="Овал 10"/>
          <p:cNvSpPr/>
          <p:nvPr/>
        </p:nvSpPr>
        <p:spPr>
          <a:xfrm>
            <a:off x="7162800" y="3429000"/>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ru-RU" dirty="0"/>
          </a:p>
        </p:txBody>
      </p:sp>
      <p:sp>
        <p:nvSpPr>
          <p:cNvPr id="12" name="Овал 11"/>
          <p:cNvSpPr/>
          <p:nvPr/>
        </p:nvSpPr>
        <p:spPr>
          <a:xfrm>
            <a:off x="3048000" y="2971800"/>
            <a:ext cx="76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3048000" y="3276600"/>
            <a:ext cx="76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3048000" y="3581400"/>
            <a:ext cx="76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2843605" y="412555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18</a:t>
            </a:r>
            <a:endParaRPr lang="ru-RU" dirty="0"/>
          </a:p>
        </p:txBody>
      </p:sp>
      <p:cxnSp>
        <p:nvCxnSpPr>
          <p:cNvPr id="20" name="Прямая со стрелкой 19"/>
          <p:cNvCxnSpPr>
            <a:stCxn id="11" idx="0"/>
            <a:endCxn id="6" idx="4"/>
          </p:cNvCxnSpPr>
          <p:nvPr/>
        </p:nvCxnSpPr>
        <p:spPr>
          <a:xfrm rot="16200000" flipV="1">
            <a:off x="7200900" y="3009900"/>
            <a:ext cx="685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11" idx="1"/>
            <a:endCxn id="8" idx="5"/>
          </p:cNvCxnSpPr>
          <p:nvPr/>
        </p:nvCxnSpPr>
        <p:spPr>
          <a:xfrm rot="16200000" flipV="1">
            <a:off x="5923989" y="2190189"/>
            <a:ext cx="1944222" cy="801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endCxn id="9" idx="5"/>
          </p:cNvCxnSpPr>
          <p:nvPr/>
        </p:nvCxnSpPr>
        <p:spPr>
          <a:xfrm rot="10800000">
            <a:off x="4819090" y="1694890"/>
            <a:ext cx="2419911" cy="2038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11" idx="2"/>
            <a:endCxn id="10" idx="5"/>
          </p:cNvCxnSpPr>
          <p:nvPr/>
        </p:nvCxnSpPr>
        <p:spPr>
          <a:xfrm rot="10800000">
            <a:off x="3676090" y="2609290"/>
            <a:ext cx="3486711" cy="1276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11" idx="3"/>
            <a:endCxn id="15" idx="6"/>
          </p:cNvCxnSpPr>
          <p:nvPr/>
        </p:nvCxnSpPr>
        <p:spPr>
          <a:xfrm rot="5400000">
            <a:off x="5340724" y="2626770"/>
            <a:ext cx="373269" cy="3538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Скругленный прямоугольник 29"/>
          <p:cNvSpPr/>
          <p:nvPr/>
        </p:nvSpPr>
        <p:spPr>
          <a:xfrm>
            <a:off x="5715000" y="5486400"/>
            <a:ext cx="2438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Ответ:153 партии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В розыгрыше первенства по футболу участвуют 17 команд. Каждая команда с каждой из остальных, должна сыграть 2 раза: один раз на своем поле, а другой - на чужом. Сколько матчей будет проведено в турнире?</a:t>
            </a:r>
          </a:p>
          <a:p>
            <a:pPr>
              <a:buNone/>
            </a:pPr>
            <a:endParaRPr lang="ru-RU" dirty="0"/>
          </a:p>
        </p:txBody>
      </p:sp>
      <p:sp>
        <p:nvSpPr>
          <p:cNvPr id="2" name="Заголовок 1"/>
          <p:cNvSpPr>
            <a:spLocks noGrp="1"/>
          </p:cNvSpPr>
          <p:nvPr>
            <p:ph type="title"/>
          </p:nvPr>
        </p:nvSpPr>
        <p:spPr/>
        <p:txBody>
          <a:bodyPr/>
          <a:lstStyle/>
          <a:p>
            <a:r>
              <a:rPr lang="ru-RU" dirty="0" smtClean="0"/>
              <a:t>Задача 2</a:t>
            </a:r>
            <a:endParaRPr lang="ru-RU" dirty="0"/>
          </a:p>
        </p:txBody>
      </p:sp>
      <p:sp>
        <p:nvSpPr>
          <p:cNvPr id="4" name="Управляющая кнопка: справка 3">
            <a:hlinkClick r:id="" action="ppaction://hlinkshowjump?jump=nextslide" highlightClick="1"/>
          </p:cNvPr>
          <p:cNvSpPr/>
          <p:nvPr/>
        </p:nvSpPr>
        <p:spPr>
          <a:xfrm>
            <a:off x="7162800" y="5105400"/>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4" name="Picture 2" descr="E:\Мои документы\клипы\clip\J0282777.GIF"/>
          <p:cNvPicPr>
            <a:picLocks noChangeAspect="1" noChangeArrowheads="1" noCrop="1"/>
          </p:cNvPicPr>
          <p:nvPr/>
        </p:nvPicPr>
        <p:blipFill>
          <a:blip r:embed="rId2"/>
          <a:srcRect/>
          <a:stretch>
            <a:fillRect/>
          </a:stretch>
        </p:blipFill>
        <p:spPr bwMode="auto">
          <a:xfrm>
            <a:off x="2362200" y="3810000"/>
            <a:ext cx="2438400" cy="23292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2615BF41-7DA7-403A-A3A8-55540BCFDC01}"/>
                                            </p:graphicEl>
                                          </p:spTgt>
                                        </p:tgtEl>
                                        <p:attrNameLst>
                                          <p:attrName>style.visibility</p:attrName>
                                        </p:attrNameLst>
                                      </p:cBhvr>
                                      <p:to>
                                        <p:strVal val="visible"/>
                                      </p:to>
                                    </p:set>
                                    <p:animEffect transition="in" filter="wipe(left)">
                                      <p:cBhvr>
                                        <p:cTn id="7" dur="500"/>
                                        <p:tgtEl>
                                          <p:spTgt spid="4">
                                            <p:graphicEl>
                                              <a:dgm id="{2615BF41-7DA7-403A-A3A8-55540BCFDC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99731696-3518-43AF-872C-1E89E564AACD}"/>
                                            </p:graphicEl>
                                          </p:spTgt>
                                        </p:tgtEl>
                                        <p:attrNameLst>
                                          <p:attrName>style.visibility</p:attrName>
                                        </p:attrNameLst>
                                      </p:cBhvr>
                                      <p:to>
                                        <p:strVal val="visible"/>
                                      </p:to>
                                    </p:set>
                                    <p:animEffect transition="in" filter="wipe(left)">
                                      <p:cBhvr>
                                        <p:cTn id="12" dur="500"/>
                                        <p:tgtEl>
                                          <p:spTgt spid="4">
                                            <p:graphicEl>
                                              <a:dgm id="{99731696-3518-43AF-872C-1E89E564AA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0491BC97-DE16-4CF2-A3A8-B09691DE7328}"/>
                                            </p:graphicEl>
                                          </p:spTgt>
                                        </p:tgtEl>
                                        <p:attrNameLst>
                                          <p:attrName>style.visibility</p:attrName>
                                        </p:attrNameLst>
                                      </p:cBhvr>
                                      <p:to>
                                        <p:strVal val="visible"/>
                                      </p:to>
                                    </p:set>
                                    <p:animEffect transition="in" filter="wipe(left)">
                                      <p:cBhvr>
                                        <p:cTn id="17" dur="500"/>
                                        <p:tgtEl>
                                          <p:spTgt spid="4">
                                            <p:graphicEl>
                                              <a:dgm id="{0491BC97-DE16-4CF2-A3A8-B09691DE732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24C5913E-0BB2-4D98-A24E-F0E496A32A09}"/>
                                            </p:graphicEl>
                                          </p:spTgt>
                                        </p:tgtEl>
                                        <p:attrNameLst>
                                          <p:attrName>style.visibility</p:attrName>
                                        </p:attrNameLst>
                                      </p:cBhvr>
                                      <p:to>
                                        <p:strVal val="visible"/>
                                      </p:to>
                                    </p:set>
                                    <p:animEffect transition="in" filter="wipe(left)">
                                      <p:cBhvr>
                                        <p:cTn id="22" dur="500"/>
                                        <p:tgtEl>
                                          <p:spTgt spid="4">
                                            <p:graphicEl>
                                              <a:dgm id="{24C5913E-0BB2-4D98-A24E-F0E496A32A0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1"/>
            <a:ext cx="8229600" cy="3657600"/>
          </a:xfrm>
        </p:spPr>
        <p:txBody>
          <a:bodyPr>
            <a:normAutofit fontScale="70000" lnSpcReduction="20000"/>
          </a:bodyPr>
          <a:lstStyle/>
          <a:p>
            <a:r>
              <a:rPr lang="ru-RU" dirty="0" smtClean="0"/>
              <a:t>В соревновании по составлению и решению математических задач каждый из </a:t>
            </a:r>
            <a:r>
              <a:rPr lang="ru-RU" dirty="0" smtClean="0">
                <a:solidFill>
                  <a:srgbClr val="C00000"/>
                </a:solidFill>
              </a:rPr>
              <a:t>3 классов </a:t>
            </a:r>
            <a:r>
              <a:rPr lang="ru-RU" dirty="0" smtClean="0"/>
              <a:t>должен был составить по </a:t>
            </a:r>
            <a:r>
              <a:rPr lang="ru-RU" dirty="0" smtClean="0">
                <a:solidFill>
                  <a:srgbClr val="92D050"/>
                </a:solidFill>
              </a:rPr>
              <a:t>5 задач </a:t>
            </a:r>
            <a:r>
              <a:rPr lang="ru-RU" dirty="0" smtClean="0"/>
              <a:t>и предложить их для решения двум другим классам, а также решить задачи, составленные классами-соперниками. За каждую правильно </a:t>
            </a:r>
            <a:r>
              <a:rPr lang="ru-RU" dirty="0" smtClean="0">
                <a:solidFill>
                  <a:srgbClr val="7030A0"/>
                </a:solidFill>
              </a:rPr>
              <a:t>решенную</a:t>
            </a:r>
            <a:r>
              <a:rPr lang="ru-RU" dirty="0" smtClean="0"/>
              <a:t> задачу насчитывалось </a:t>
            </a:r>
            <a:r>
              <a:rPr lang="ru-RU" dirty="0" smtClean="0">
                <a:solidFill>
                  <a:srgbClr val="7030A0"/>
                </a:solidFill>
              </a:rPr>
              <a:t>5 баллов </a:t>
            </a:r>
            <a:r>
              <a:rPr lang="ru-RU" dirty="0" smtClean="0"/>
              <a:t>тому классу, который ее решил, а за каждую </a:t>
            </a:r>
            <a:r>
              <a:rPr lang="ru-RU" dirty="0" smtClean="0">
                <a:solidFill>
                  <a:srgbClr val="FF0000"/>
                </a:solidFill>
              </a:rPr>
              <a:t>нерешенную</a:t>
            </a:r>
            <a:r>
              <a:rPr lang="ru-RU" dirty="0" smtClean="0"/>
              <a:t> зада­чу насчитывалось </a:t>
            </a:r>
            <a:r>
              <a:rPr lang="ru-RU" dirty="0" smtClean="0">
                <a:solidFill>
                  <a:srgbClr val="FF0000"/>
                </a:solidFill>
              </a:rPr>
              <a:t>4 балла </a:t>
            </a:r>
            <a:r>
              <a:rPr lang="ru-RU" dirty="0" smtClean="0"/>
              <a:t>тому классу, который является ее автором. При подведении итогов оказалось, что 5А решил только одну из задач, составленных 5Б классом, и 4 задачи, составлен­ные 5В классом; 5Б класс решил 3 задачи, составленных 5В классом, и 2 задачи, составленные 5А классом; 5В класс решил 4 задачи, составленные 5А классом, но не решил столько же задач, составленных 5Б классом. Сколько баллов набрал каждый класс и как распределились между ними места?</a:t>
            </a:r>
          </a:p>
          <a:p>
            <a:endParaRPr lang="ru-RU" dirty="0"/>
          </a:p>
        </p:txBody>
      </p:sp>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Задача 3</a:t>
            </a:r>
            <a:br>
              <a:rPr lang="ru-RU" dirty="0" smtClean="0"/>
            </a:br>
            <a:endParaRPr lang="ru-RU" dirty="0"/>
          </a:p>
        </p:txBody>
      </p:sp>
      <p:sp>
        <p:nvSpPr>
          <p:cNvPr id="4" name="Управляющая кнопка: далее 3">
            <a:hlinkClick r:id="" action="ppaction://hlinkshowjump?jump=nextslide" highlightClick="1"/>
          </p:cNvPr>
          <p:cNvSpPr/>
          <p:nvPr/>
        </p:nvSpPr>
        <p:spPr>
          <a:xfrm>
            <a:off x="7162800" y="57150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099" name="Picture 3" descr="E:\Мои документы\клипы\clip\J0283062.GIF"/>
          <p:cNvPicPr>
            <a:picLocks noChangeAspect="1" noChangeArrowheads="1" noCrop="1"/>
          </p:cNvPicPr>
          <p:nvPr/>
        </p:nvPicPr>
        <p:blipFill>
          <a:blip r:embed="rId2"/>
          <a:srcRect/>
          <a:stretch>
            <a:fillRect/>
          </a:stretch>
        </p:blipFill>
        <p:spPr bwMode="auto">
          <a:xfrm>
            <a:off x="1524000" y="4572000"/>
            <a:ext cx="1409700" cy="1333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3931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ru-RU" dirty="0" smtClean="0"/>
                        <a:t>класс</a:t>
                      </a:r>
                      <a:endParaRPr lang="ru-RU" dirty="0"/>
                    </a:p>
                  </a:txBody>
                  <a:tcPr/>
                </a:tc>
                <a:tc>
                  <a:txBody>
                    <a:bodyPr/>
                    <a:lstStyle/>
                    <a:p>
                      <a:r>
                        <a:rPr lang="ru-RU" dirty="0" smtClean="0"/>
                        <a:t>Число баллов за решенные задачи</a:t>
                      </a:r>
                      <a:endParaRPr lang="ru-RU" dirty="0"/>
                    </a:p>
                  </a:txBody>
                  <a:tcPr/>
                </a:tc>
                <a:tc>
                  <a:txBody>
                    <a:bodyPr/>
                    <a:lstStyle/>
                    <a:p>
                      <a:r>
                        <a:rPr lang="ru-RU" dirty="0" smtClean="0"/>
                        <a:t>Число баллов за составленные задачи</a:t>
                      </a:r>
                      <a:endParaRPr lang="ru-RU" dirty="0"/>
                    </a:p>
                  </a:txBody>
                  <a:tcPr/>
                </a:tc>
                <a:tc>
                  <a:txBody>
                    <a:bodyPr/>
                    <a:lstStyle/>
                    <a:p>
                      <a:r>
                        <a:rPr lang="ru-RU" dirty="0" smtClean="0"/>
                        <a:t>Всего баллов</a:t>
                      </a:r>
                      <a:endParaRPr lang="ru-RU" dirty="0"/>
                    </a:p>
                  </a:txBody>
                  <a:tcPr/>
                </a:tc>
                <a:tc>
                  <a:txBody>
                    <a:bodyPr/>
                    <a:lstStyle/>
                    <a:p>
                      <a:r>
                        <a:rPr lang="ru-RU" dirty="0" smtClean="0"/>
                        <a:t>место</a:t>
                      </a:r>
                      <a:endParaRPr lang="ru-RU" dirty="0"/>
                    </a:p>
                  </a:txBody>
                  <a:tcPr/>
                </a:tc>
              </a:tr>
              <a:tr h="370840">
                <a:tc>
                  <a:txBody>
                    <a:bodyPr/>
                    <a:lstStyle/>
                    <a:p>
                      <a:r>
                        <a:rPr lang="ru-RU" dirty="0" smtClean="0"/>
                        <a:t>5а</a:t>
                      </a:r>
                      <a:endParaRPr lang="ru-RU" dirty="0"/>
                    </a:p>
                  </a:txBody>
                  <a:tcPr/>
                </a:tc>
                <a:tc>
                  <a:txBody>
                    <a:bodyPr/>
                    <a:lstStyle/>
                    <a:p>
                      <a:r>
                        <a:rPr lang="ru-RU" dirty="0" smtClean="0"/>
                        <a:t>5*4=20</a:t>
                      </a:r>
                    </a:p>
                    <a:p>
                      <a:r>
                        <a:rPr lang="ru-RU" dirty="0" smtClean="0"/>
                        <a:t>5*1=5</a:t>
                      </a:r>
                    </a:p>
                    <a:p>
                      <a:r>
                        <a:rPr lang="ru-RU" dirty="0" smtClean="0"/>
                        <a:t>         25 </a:t>
                      </a:r>
                    </a:p>
                  </a:txBody>
                  <a:tcPr/>
                </a:tc>
                <a:tc>
                  <a:txBody>
                    <a:bodyPr/>
                    <a:lstStyle/>
                    <a:p>
                      <a:r>
                        <a:rPr lang="ru-RU" dirty="0" smtClean="0"/>
                        <a:t>4*3=12</a:t>
                      </a:r>
                    </a:p>
                    <a:p>
                      <a:r>
                        <a:rPr lang="ru-RU" dirty="0" smtClean="0"/>
                        <a:t>4*1=4</a:t>
                      </a:r>
                    </a:p>
                    <a:p>
                      <a:r>
                        <a:rPr lang="ru-RU" dirty="0" smtClean="0"/>
                        <a:t>         16</a:t>
                      </a:r>
                      <a:endParaRPr lang="ru-RU" dirty="0"/>
                    </a:p>
                  </a:txBody>
                  <a:tcPr/>
                </a:tc>
                <a:tc>
                  <a:txBody>
                    <a:bodyPr/>
                    <a:lstStyle/>
                    <a:p>
                      <a:r>
                        <a:rPr lang="ru-RU" dirty="0" smtClean="0"/>
                        <a:t>25+16=41</a:t>
                      </a:r>
                      <a:endParaRPr lang="ru-RU" dirty="0"/>
                    </a:p>
                  </a:txBody>
                  <a:tcPr/>
                </a:tc>
                <a:tc>
                  <a:txBody>
                    <a:bodyPr/>
                    <a:lstStyle/>
                    <a:p>
                      <a:r>
                        <a:rPr lang="ru-RU" dirty="0" smtClean="0"/>
                        <a:t>2</a:t>
                      </a:r>
                      <a:endParaRPr lang="ru-RU" dirty="0"/>
                    </a:p>
                  </a:txBody>
                  <a:tcPr/>
                </a:tc>
              </a:tr>
              <a:tr h="370840">
                <a:tc>
                  <a:txBody>
                    <a:bodyPr/>
                    <a:lstStyle/>
                    <a:p>
                      <a:r>
                        <a:rPr lang="ru-RU" dirty="0" smtClean="0"/>
                        <a:t>5б</a:t>
                      </a:r>
                      <a:endParaRPr lang="ru-RU" dirty="0"/>
                    </a:p>
                  </a:txBody>
                  <a:tcPr/>
                </a:tc>
                <a:tc>
                  <a:txBody>
                    <a:bodyPr/>
                    <a:lstStyle/>
                    <a:p>
                      <a:r>
                        <a:rPr lang="ru-RU" dirty="0" smtClean="0"/>
                        <a:t>5*3=15</a:t>
                      </a:r>
                    </a:p>
                    <a:p>
                      <a:r>
                        <a:rPr lang="ru-RU" dirty="0" smtClean="0"/>
                        <a:t>5*2=10</a:t>
                      </a:r>
                    </a:p>
                    <a:p>
                      <a:r>
                        <a:rPr lang="ru-RU" dirty="0" smtClean="0"/>
                        <a:t>         25 </a:t>
                      </a:r>
                      <a:endParaRPr lang="ru-RU" dirty="0"/>
                    </a:p>
                  </a:txBody>
                  <a:tcPr/>
                </a:tc>
                <a:tc>
                  <a:txBody>
                    <a:bodyPr/>
                    <a:lstStyle/>
                    <a:p>
                      <a:r>
                        <a:rPr lang="ru-RU" dirty="0" smtClean="0"/>
                        <a:t>4*4=12</a:t>
                      </a:r>
                    </a:p>
                    <a:p>
                      <a:r>
                        <a:rPr lang="ru-RU" dirty="0" smtClean="0"/>
                        <a:t>4*4=16</a:t>
                      </a:r>
                    </a:p>
                    <a:p>
                      <a:r>
                        <a:rPr lang="ru-RU" baseline="0" dirty="0" smtClean="0"/>
                        <a:t>          32</a:t>
                      </a:r>
                      <a:endParaRPr lang="ru-RU" dirty="0"/>
                    </a:p>
                  </a:txBody>
                  <a:tcPr/>
                </a:tc>
                <a:tc>
                  <a:txBody>
                    <a:bodyPr/>
                    <a:lstStyle/>
                    <a:p>
                      <a:r>
                        <a:rPr lang="ru-RU" dirty="0" smtClean="0"/>
                        <a:t>25+32=57</a:t>
                      </a:r>
                      <a:endParaRPr lang="ru-RU" dirty="0"/>
                    </a:p>
                  </a:txBody>
                  <a:tcPr/>
                </a:tc>
                <a:tc>
                  <a:txBody>
                    <a:bodyPr/>
                    <a:lstStyle/>
                    <a:p>
                      <a:r>
                        <a:rPr lang="ru-RU" dirty="0" smtClean="0"/>
                        <a:t>1</a:t>
                      </a:r>
                      <a:endParaRPr lang="ru-RU" dirty="0"/>
                    </a:p>
                  </a:txBody>
                  <a:tcPr/>
                </a:tc>
              </a:tr>
              <a:tr h="370840">
                <a:tc>
                  <a:txBody>
                    <a:bodyPr/>
                    <a:lstStyle/>
                    <a:p>
                      <a:r>
                        <a:rPr lang="ru-RU" dirty="0" smtClean="0"/>
                        <a:t>5в</a:t>
                      </a:r>
                      <a:endParaRPr lang="ru-RU" dirty="0"/>
                    </a:p>
                  </a:txBody>
                  <a:tcPr/>
                </a:tc>
                <a:tc>
                  <a:txBody>
                    <a:bodyPr/>
                    <a:lstStyle/>
                    <a:p>
                      <a:r>
                        <a:rPr lang="ru-RU" dirty="0" smtClean="0"/>
                        <a:t>5*4=20</a:t>
                      </a:r>
                    </a:p>
                    <a:p>
                      <a:r>
                        <a:rPr lang="ru-RU" dirty="0" smtClean="0"/>
                        <a:t>5*1=5</a:t>
                      </a:r>
                    </a:p>
                    <a:p>
                      <a:r>
                        <a:rPr lang="ru-RU" dirty="0" smtClean="0"/>
                        <a:t>         25</a:t>
                      </a:r>
                      <a:endParaRPr lang="ru-RU" dirty="0"/>
                    </a:p>
                  </a:txBody>
                  <a:tcPr/>
                </a:tc>
                <a:tc>
                  <a:txBody>
                    <a:bodyPr/>
                    <a:lstStyle/>
                    <a:p>
                      <a:r>
                        <a:rPr lang="ru-RU" dirty="0" smtClean="0"/>
                        <a:t>4*2=8</a:t>
                      </a:r>
                    </a:p>
                    <a:p>
                      <a:r>
                        <a:rPr lang="ru-RU" dirty="0" smtClean="0"/>
                        <a:t>4*1=4</a:t>
                      </a:r>
                    </a:p>
                    <a:p>
                      <a:r>
                        <a:rPr lang="ru-RU" dirty="0" smtClean="0"/>
                        <a:t>         12</a:t>
                      </a:r>
                      <a:endParaRPr lang="ru-RU" dirty="0"/>
                    </a:p>
                  </a:txBody>
                  <a:tcPr/>
                </a:tc>
                <a:tc>
                  <a:txBody>
                    <a:bodyPr/>
                    <a:lstStyle/>
                    <a:p>
                      <a:r>
                        <a:rPr lang="ru-RU" dirty="0" smtClean="0"/>
                        <a:t>25+12=37</a:t>
                      </a:r>
                      <a:endParaRPr lang="ru-RU" dirty="0"/>
                    </a:p>
                  </a:txBody>
                  <a:tcPr/>
                </a:tc>
                <a:tc>
                  <a:txBody>
                    <a:bodyPr/>
                    <a:lstStyle/>
                    <a:p>
                      <a:r>
                        <a:rPr lang="ru-RU" dirty="0" smtClean="0"/>
                        <a:t>3</a:t>
                      </a:r>
                      <a:endParaRPr lang="ru-RU" dirty="0"/>
                    </a:p>
                  </a:txBody>
                  <a:tcPr/>
                </a:tc>
              </a:tr>
            </a:tbl>
          </a:graphicData>
        </a:graphic>
      </p:graphicFrame>
      <p:sp>
        <p:nvSpPr>
          <p:cNvPr id="2" name="Заголовок 1"/>
          <p:cNvSpPr>
            <a:spLocks noGrp="1"/>
          </p:cNvSpPr>
          <p:nvPr>
            <p:ph type="title"/>
          </p:nvPr>
        </p:nvSpPr>
        <p:spPr/>
        <p:txBody>
          <a:bodyPr/>
          <a:lstStyle/>
          <a:p>
            <a:r>
              <a:rPr lang="ru-RU" dirty="0" smtClean="0"/>
              <a:t>Решение</a:t>
            </a:r>
            <a:endParaRPr lang="ru-RU"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1"/>
            <a:ext cx="8229600" cy="4495800"/>
          </a:xfrm>
        </p:spPr>
        <p:txBody>
          <a:bodyPr>
            <a:normAutofit fontScale="92500" lnSpcReduction="10000"/>
          </a:bodyPr>
          <a:lstStyle/>
          <a:p>
            <a:r>
              <a:rPr lang="ru-RU" dirty="0" smtClean="0"/>
              <a:t>Четыре ученицы: Аня, Валя, Галя и Даша заняли первые четыре места на соревнованиях по гимнастике, причем никакие две из них не делили между собой какие-нибудь два места. На вопрос «Какое место заняла каждая из них?» трое зрителей дали три разных ответа:</a:t>
            </a:r>
          </a:p>
          <a:p>
            <a:pPr lvl="0"/>
            <a:r>
              <a:rPr lang="ru-RU" dirty="0" smtClean="0"/>
              <a:t>Аня заняла второе место, Даша — третье.</a:t>
            </a:r>
          </a:p>
          <a:p>
            <a:pPr lvl="0"/>
            <a:r>
              <a:rPr lang="ru-RU" dirty="0" smtClean="0"/>
              <a:t>Аня — первое место, Даша— второе.</a:t>
            </a:r>
          </a:p>
          <a:p>
            <a:pPr lvl="0"/>
            <a:r>
              <a:rPr lang="ru-RU" dirty="0" smtClean="0"/>
              <a:t>Галя —второе место, Даша — четвертое.</a:t>
            </a:r>
          </a:p>
          <a:p>
            <a:r>
              <a:rPr lang="ru-RU" dirty="0" smtClean="0"/>
              <a:t>В каждом из этих ответов одно высказывание истинно, а другое ложно. Какое место заняла каждая ученица?</a:t>
            </a:r>
            <a:endParaRPr lang="ru-RU" dirty="0"/>
          </a:p>
        </p:txBody>
      </p:sp>
      <p:sp>
        <p:nvSpPr>
          <p:cNvPr id="2" name="Заголовок 1"/>
          <p:cNvSpPr>
            <a:spLocks noGrp="1"/>
          </p:cNvSpPr>
          <p:nvPr>
            <p:ph type="title"/>
          </p:nvPr>
        </p:nvSpPr>
        <p:spPr>
          <a:xfrm>
            <a:off x="457200" y="381000"/>
            <a:ext cx="8229600" cy="838200"/>
          </a:xfrm>
        </p:spPr>
        <p:txBody>
          <a:bodyPr/>
          <a:lstStyle/>
          <a:p>
            <a:r>
              <a:rPr lang="ru-RU" dirty="0" smtClean="0"/>
              <a:t>Задача 4</a:t>
            </a:r>
            <a:endParaRPr lang="ru-RU" dirty="0"/>
          </a:p>
        </p:txBody>
      </p:sp>
      <p:sp>
        <p:nvSpPr>
          <p:cNvPr id="4" name="Управляющая кнопка: сведения 3">
            <a:hlinkClick r:id="" action="ppaction://hlinkshowjump?jump=nextslide" highlightClick="1"/>
          </p:cNvPr>
          <p:cNvSpPr/>
          <p:nvPr/>
        </p:nvSpPr>
        <p:spPr>
          <a:xfrm>
            <a:off x="6324600" y="5410200"/>
            <a:ext cx="1042416" cy="10424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Составим таблицу ,которую заполним исходя из условия задачи: </a:t>
            </a:r>
          </a:p>
          <a:p>
            <a:endParaRPr lang="ru-RU" dirty="0"/>
          </a:p>
        </p:txBody>
      </p:sp>
      <p:sp>
        <p:nvSpPr>
          <p:cNvPr id="2" name="Заголовок 1"/>
          <p:cNvSpPr>
            <a:spLocks noGrp="1"/>
          </p:cNvSpPr>
          <p:nvPr>
            <p:ph type="title"/>
          </p:nvPr>
        </p:nvSpPr>
        <p:spPr/>
        <p:txBody>
          <a:bodyPr/>
          <a:lstStyle/>
          <a:p>
            <a:r>
              <a:rPr lang="ru-RU" dirty="0" smtClean="0"/>
              <a:t>решение</a:t>
            </a:r>
            <a:endParaRPr lang="ru-RU" dirty="0"/>
          </a:p>
        </p:txBody>
      </p:sp>
      <p:graphicFrame>
        <p:nvGraphicFramePr>
          <p:cNvPr id="4" name="Таблица 3"/>
          <p:cNvGraphicFramePr>
            <a:graphicFrameLocks noGrp="1"/>
          </p:cNvGraphicFramePr>
          <p:nvPr/>
        </p:nvGraphicFramePr>
        <p:xfrm>
          <a:off x="914400" y="2819399"/>
          <a:ext cx="6629400" cy="2377441"/>
        </p:xfrm>
        <a:graphic>
          <a:graphicData uri="http://schemas.openxmlformats.org/drawingml/2006/table">
            <a:tbl>
              <a:tblPr firstRow="1" bandRow="1">
                <a:tableStyleId>{5C22544A-7EE6-4342-B048-85BDC9FD1C3A}</a:tableStyleId>
              </a:tblPr>
              <a:tblGrid>
                <a:gridCol w="1325880"/>
                <a:gridCol w="1325880"/>
                <a:gridCol w="1325880"/>
                <a:gridCol w="1325880"/>
                <a:gridCol w="1325880"/>
              </a:tblGrid>
              <a:tr h="457201">
                <a:tc>
                  <a:txBody>
                    <a:bodyPr/>
                    <a:lstStyle/>
                    <a:p>
                      <a:endParaRPr lang="ru-RU" dirty="0"/>
                    </a:p>
                  </a:txBody>
                  <a:tcPr/>
                </a:tc>
                <a:tc>
                  <a:txBody>
                    <a:bodyPr/>
                    <a:lstStyle/>
                    <a:p>
                      <a:r>
                        <a:rPr lang="ru-RU" dirty="0" smtClean="0"/>
                        <a:t>Аня</a:t>
                      </a:r>
                      <a:endParaRPr lang="ru-RU" dirty="0"/>
                    </a:p>
                  </a:txBody>
                  <a:tcPr/>
                </a:tc>
                <a:tc>
                  <a:txBody>
                    <a:bodyPr/>
                    <a:lstStyle/>
                    <a:p>
                      <a:r>
                        <a:rPr lang="ru-RU" dirty="0" smtClean="0"/>
                        <a:t>Валя</a:t>
                      </a:r>
                      <a:endParaRPr lang="ru-RU" dirty="0"/>
                    </a:p>
                  </a:txBody>
                  <a:tcPr/>
                </a:tc>
                <a:tc>
                  <a:txBody>
                    <a:bodyPr/>
                    <a:lstStyle/>
                    <a:p>
                      <a:r>
                        <a:rPr lang="ru-RU" dirty="0" smtClean="0"/>
                        <a:t>Галя</a:t>
                      </a:r>
                      <a:endParaRPr lang="ru-RU" dirty="0"/>
                    </a:p>
                  </a:txBody>
                  <a:tcPr/>
                </a:tc>
                <a:tc>
                  <a:txBody>
                    <a:bodyPr/>
                    <a:lstStyle/>
                    <a:p>
                      <a:r>
                        <a:rPr lang="ru-RU" dirty="0" smtClean="0"/>
                        <a:t>Даша</a:t>
                      </a:r>
                      <a:endParaRPr lang="ru-RU" dirty="0"/>
                    </a:p>
                  </a:txBody>
                  <a:tcPr/>
                </a:tc>
              </a:tr>
              <a:tr h="292769">
                <a:tc>
                  <a:txBody>
                    <a:bodyPr/>
                    <a:lstStyle/>
                    <a:p>
                      <a:r>
                        <a:rPr lang="ru-RU" dirty="0" smtClean="0"/>
                        <a:t>1-ый зритель</a:t>
                      </a:r>
                      <a:endParaRPr lang="ru-RU" dirty="0"/>
                    </a:p>
                  </a:txBody>
                  <a:tcPr/>
                </a:tc>
                <a:tc>
                  <a:txBody>
                    <a:bodyPr/>
                    <a:lstStyle/>
                    <a:p>
                      <a:r>
                        <a:rPr lang="ru-RU" dirty="0" smtClean="0"/>
                        <a:t>2</a:t>
                      </a:r>
                      <a:endParaRPr lang="ru-RU" dirty="0"/>
                    </a:p>
                  </a:txBody>
                  <a:tcPr/>
                </a:tc>
                <a:tc>
                  <a:txBody>
                    <a:bodyPr/>
                    <a:lstStyle/>
                    <a:p>
                      <a:endParaRPr lang="ru-RU"/>
                    </a:p>
                  </a:txBody>
                  <a:tcPr/>
                </a:tc>
                <a:tc>
                  <a:txBody>
                    <a:bodyPr/>
                    <a:lstStyle/>
                    <a:p>
                      <a:endParaRPr lang="ru-RU"/>
                    </a:p>
                  </a:txBody>
                  <a:tcPr/>
                </a:tc>
                <a:tc>
                  <a:txBody>
                    <a:bodyPr/>
                    <a:lstStyle/>
                    <a:p>
                      <a:r>
                        <a:rPr lang="ru-RU" dirty="0" smtClean="0"/>
                        <a:t>3</a:t>
                      </a:r>
                      <a:endParaRPr lang="ru-RU" dirty="0"/>
                    </a:p>
                  </a:txBody>
                  <a:tcPr/>
                </a:tc>
              </a:tr>
              <a:tr h="292769">
                <a:tc>
                  <a:txBody>
                    <a:bodyPr/>
                    <a:lstStyle/>
                    <a:p>
                      <a:r>
                        <a:rPr lang="ru-RU" dirty="0" smtClean="0"/>
                        <a:t>2-ой</a:t>
                      </a:r>
                      <a:r>
                        <a:rPr lang="ru-RU" baseline="0" dirty="0" smtClean="0"/>
                        <a:t> зритель</a:t>
                      </a:r>
                      <a:endParaRPr lang="ru-RU" dirty="0"/>
                    </a:p>
                  </a:txBody>
                  <a:tcPr/>
                </a:tc>
                <a:tc>
                  <a:txBody>
                    <a:bodyPr/>
                    <a:lstStyle/>
                    <a:p>
                      <a:r>
                        <a:rPr lang="ru-RU" dirty="0" smtClean="0"/>
                        <a:t>1</a:t>
                      </a:r>
                      <a:endParaRPr lang="ru-RU" dirty="0"/>
                    </a:p>
                  </a:txBody>
                  <a:tcPr/>
                </a:tc>
                <a:tc>
                  <a:txBody>
                    <a:bodyPr/>
                    <a:lstStyle/>
                    <a:p>
                      <a:endParaRPr lang="ru-RU"/>
                    </a:p>
                  </a:txBody>
                  <a:tcPr/>
                </a:tc>
                <a:tc>
                  <a:txBody>
                    <a:bodyPr/>
                    <a:lstStyle/>
                    <a:p>
                      <a:endParaRPr lang="ru-RU"/>
                    </a:p>
                  </a:txBody>
                  <a:tcPr/>
                </a:tc>
                <a:tc>
                  <a:txBody>
                    <a:bodyPr/>
                    <a:lstStyle/>
                    <a:p>
                      <a:r>
                        <a:rPr lang="ru-RU" dirty="0" smtClean="0"/>
                        <a:t>2</a:t>
                      </a:r>
                      <a:endParaRPr lang="ru-RU" dirty="0"/>
                    </a:p>
                  </a:txBody>
                  <a:tcPr/>
                </a:tc>
              </a:tr>
              <a:tr h="292769">
                <a:tc>
                  <a:txBody>
                    <a:bodyPr/>
                    <a:lstStyle/>
                    <a:p>
                      <a:r>
                        <a:rPr lang="ru-RU" dirty="0" smtClean="0"/>
                        <a:t>3-ий зритель</a:t>
                      </a:r>
                      <a:endParaRPr lang="ru-RU" dirty="0"/>
                    </a:p>
                  </a:txBody>
                  <a:tcPr/>
                </a:tc>
                <a:tc>
                  <a:txBody>
                    <a:bodyPr/>
                    <a:lstStyle/>
                    <a:p>
                      <a:endParaRPr lang="ru-RU"/>
                    </a:p>
                  </a:txBody>
                  <a:tcPr/>
                </a:tc>
                <a:tc>
                  <a:txBody>
                    <a:bodyPr/>
                    <a:lstStyle/>
                    <a:p>
                      <a:endParaRPr lang="ru-RU"/>
                    </a:p>
                  </a:txBody>
                  <a:tcPr/>
                </a:tc>
                <a:tc>
                  <a:txBody>
                    <a:bodyPr/>
                    <a:lstStyle/>
                    <a:p>
                      <a:r>
                        <a:rPr lang="ru-RU" dirty="0" smtClean="0"/>
                        <a:t>2</a:t>
                      </a:r>
                      <a:endParaRPr lang="ru-RU" dirty="0"/>
                    </a:p>
                  </a:txBody>
                  <a:tcPr/>
                </a:tc>
                <a:tc>
                  <a:txBody>
                    <a:bodyPr/>
                    <a:lstStyle/>
                    <a:p>
                      <a:r>
                        <a:rPr lang="ru-RU" dirty="0" smtClean="0"/>
                        <a:t>4</a:t>
                      </a:r>
                      <a:endParaRPr lang="ru-RU" dirty="0"/>
                    </a:p>
                  </a:txBody>
                  <a:tcPr/>
                </a:tc>
              </a:tr>
            </a:tbl>
          </a:graphicData>
        </a:graphic>
      </p:graphicFrame>
      <p:sp>
        <p:nvSpPr>
          <p:cNvPr id="5" name="Управляющая кнопка: далее 4">
            <a:hlinkClick r:id="" action="ppaction://hlinkshowjump?jump=nextslide" highlightClick="1"/>
          </p:cNvPr>
          <p:cNvSpPr/>
          <p:nvPr/>
        </p:nvSpPr>
        <p:spPr>
          <a:xfrm>
            <a:off x="7086600" y="54864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2.8|1.4|0.8"/>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0.8|9.4|1.6"/>
</p:tagLst>
</file>

<file path=ppt/tags/tag4.xml><?xml version="1.0" encoding="utf-8"?>
<p:tagLst xmlns:a="http://schemas.openxmlformats.org/drawingml/2006/main" xmlns:r="http://schemas.openxmlformats.org/officeDocument/2006/relationships" xmlns:p="http://schemas.openxmlformats.org/presentationml/2006/main">
  <p:tag name="TIMING" val="|0.7|2.4|1.6|0.5|0.5|0.5|0.3|0.3"/>
</p:tagLst>
</file>

<file path=ppt/tags/tag5.xml><?xml version="1.0" encoding="utf-8"?>
<p:tagLst xmlns:a="http://schemas.openxmlformats.org/drawingml/2006/main" xmlns:r="http://schemas.openxmlformats.org/officeDocument/2006/relationships" xmlns:p="http://schemas.openxmlformats.org/presentationml/2006/main">
  <p:tag name="TIMING" val="|0.5|0.9|1|0.3|0.3"/>
</p:tagLst>
</file>

<file path=ppt/tags/tag6.xml><?xml version="1.0" encoding="utf-8"?>
<p:tagLst xmlns:a="http://schemas.openxmlformats.org/drawingml/2006/main" xmlns:r="http://schemas.openxmlformats.org/officeDocument/2006/relationships" xmlns:p="http://schemas.openxmlformats.org/presentationml/2006/main">
  <p:tag name="TIMING" val="|0.4|0.9|0.8|0.5"/>
</p:tagLst>
</file>

<file path=ppt/tags/tag7.xml><?xml version="1.0" encoding="utf-8"?>
<p:tagLst xmlns:a="http://schemas.openxmlformats.org/drawingml/2006/main" xmlns:r="http://schemas.openxmlformats.org/officeDocument/2006/relationships" xmlns:p="http://schemas.openxmlformats.org/presentationml/2006/main">
  <p:tag name="TIMING" val="|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250</TotalTime>
  <Words>1669</Words>
  <Application>Microsoft Office PowerPoint</Application>
  <PresentationFormat>Экран (4:3)</PresentationFormat>
  <Paragraphs>172</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Открытая</vt:lpstr>
      <vt:lpstr>Кружковое занятие   «Турниры»</vt:lpstr>
      <vt:lpstr>Задача 1</vt:lpstr>
      <vt:lpstr>Решение</vt:lpstr>
      <vt:lpstr>Задача 2</vt:lpstr>
      <vt:lpstr>Решение</vt:lpstr>
      <vt:lpstr>Задача 3 </vt:lpstr>
      <vt:lpstr>Решение</vt:lpstr>
      <vt:lpstr>Задача 4</vt:lpstr>
      <vt:lpstr>решение</vt:lpstr>
      <vt:lpstr>Презентация PowerPoint</vt:lpstr>
      <vt:lpstr>Задача 5</vt:lpstr>
      <vt:lpstr>решение</vt:lpstr>
      <vt:lpstr>Задача 6</vt:lpstr>
      <vt:lpstr>Решение</vt:lpstr>
      <vt:lpstr>Задача 7</vt:lpstr>
      <vt:lpstr>решение</vt:lpstr>
      <vt:lpstr>Задача 8</vt:lpstr>
      <vt:lpstr>Решение</vt:lpstr>
      <vt:lpstr>Задача 9</vt:lpstr>
      <vt:lpstr>Решение</vt:lpstr>
      <vt:lpstr>Задача 10</vt:lpstr>
      <vt:lpstr>Решение</vt:lpstr>
      <vt:lpstr>Задача 11</vt:lpstr>
      <vt:lpstr>Решение</vt:lpstr>
      <vt:lpstr>Задача 12</vt:lpstr>
      <vt:lpstr>Решение</vt:lpstr>
      <vt:lpstr>Задача 13</vt:lpstr>
      <vt:lpstr>Решение</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Кружковое занятие на тему: «Турниры»</dc:title>
  <cp:lastModifiedBy>СЕРГЕЕВ СВ</cp:lastModifiedBy>
  <cp:revision>29</cp:revision>
  <dcterms:modified xsi:type="dcterms:W3CDTF">2018-07-18T07:36:51Z</dcterms:modified>
</cp:coreProperties>
</file>